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1864" r:id="rId3"/>
    <p:sldId id="1884" r:id="rId4"/>
    <p:sldId id="1872" r:id="rId5"/>
    <p:sldId id="1858" r:id="rId6"/>
    <p:sldId id="1873" r:id="rId7"/>
    <p:sldId id="1875" r:id="rId8"/>
    <p:sldId id="1877" r:id="rId9"/>
    <p:sldId id="1878" r:id="rId10"/>
    <p:sldId id="1881" r:id="rId11"/>
    <p:sldId id="1883" r:id="rId12"/>
    <p:sldId id="1885" r:id="rId13"/>
    <p:sldId id="1886" r:id="rId14"/>
    <p:sldId id="438" r:id="rId15"/>
  </p:sldIdLst>
  <p:sldSz cx="12192000" cy="6858000"/>
  <p:notesSz cx="6858000" cy="91440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9">
          <p15:clr>
            <a:srgbClr val="A4A3A4"/>
          </p15:clr>
        </p15:guide>
        <p15:guide id="2" orient="horz" pos="33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3992">
          <p15:clr>
            <a:srgbClr val="A4A3A4"/>
          </p15:clr>
        </p15:guide>
        <p15:guide id="5" orient="horz" pos="4105">
          <p15:clr>
            <a:srgbClr val="A4A3A4"/>
          </p15:clr>
        </p15:guide>
        <p15:guide id="6" orient="horz" pos="1006">
          <p15:clr>
            <a:srgbClr val="A4A3A4"/>
          </p15:clr>
        </p15:guide>
        <p15:guide id="7" orient="horz" pos="1250">
          <p15:clr>
            <a:srgbClr val="A4A3A4"/>
          </p15:clr>
        </p15:guide>
        <p15:guide id="8" pos="3145">
          <p15:clr>
            <a:srgbClr val="A4A3A4"/>
          </p15:clr>
        </p15:guide>
        <p15:guide id="9" pos="341">
          <p15:clr>
            <a:srgbClr val="A4A3A4"/>
          </p15:clr>
        </p15:guide>
        <p15:guide id="10" pos="1746">
          <p15:clr>
            <a:srgbClr val="A4A3A4"/>
          </p15:clr>
        </p15:guide>
        <p15:guide id="11" pos="3621">
          <p15:clr>
            <a:srgbClr val="A4A3A4"/>
          </p15:clr>
        </p15:guide>
        <p15:guide id="12" pos="3840">
          <p15:clr>
            <a:srgbClr val="A4A3A4"/>
          </p15:clr>
        </p15:guide>
        <p15:guide id="13" pos="5952">
          <p15:clr>
            <a:srgbClr val="A4A3A4"/>
          </p15:clr>
        </p15:guide>
        <p15:guide id="14" pos="7351">
          <p15:clr>
            <a:srgbClr val="A4A3A4"/>
          </p15:clr>
        </p15:guide>
        <p15:guide id="15" pos="4058">
          <p15:clr>
            <a:srgbClr val="A4A3A4"/>
          </p15:clr>
        </p15:guide>
        <p15:guide id="16" pos="4552">
          <p15:clr>
            <a:srgbClr val="A4A3A4"/>
          </p15:clr>
        </p15:guide>
        <p15:guide id="17" pos="6919">
          <p15:clr>
            <a:srgbClr val="A4A3A4"/>
          </p15:clr>
        </p15:guide>
        <p15:guide id="18" pos="613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3" roundtripDataSignature="AMtx7mjdNIZr0oYpJJkMRfZjw/jGcpXt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19B61-6661-4E2C-937B-64A9E4DF41D5}" v="12" dt="2025-01-07T10:42:59.155"/>
  </p1510:revLst>
</p1510:revInfo>
</file>

<file path=ppt/tableStyles.xml><?xml version="1.0" encoding="utf-8"?>
<a:tblStyleLst xmlns:a="http://schemas.openxmlformats.org/drawingml/2006/main" def="{AF5792A4-EC94-455F-8BC3-7958B37D7336}">
  <a:tblStyle styleId="{AF5792A4-EC94-455F-8BC3-7958B37D733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9"/>
          </a:solidFill>
        </a:fill>
      </a:tcStyle>
    </a:wholeTbl>
    <a:band1H>
      <a:tcTxStyle/>
      <a:tcStyle>
        <a:tcBdr/>
        <a:fill>
          <a:solidFill>
            <a:srgbClr val="CADE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E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>
        <p:scale>
          <a:sx n="70" d="100"/>
          <a:sy n="70" d="100"/>
        </p:scale>
        <p:origin x="2118" y="1200"/>
      </p:cViewPr>
      <p:guideLst>
        <p:guide orient="horz" pos="219"/>
        <p:guide orient="horz" pos="338"/>
        <p:guide orient="horz" pos="2160"/>
        <p:guide orient="horz" pos="3992"/>
        <p:guide orient="horz" pos="4105"/>
        <p:guide orient="horz" pos="1006"/>
        <p:guide orient="horz" pos="1250"/>
        <p:guide pos="3145"/>
        <p:guide pos="341"/>
        <p:guide pos="1746"/>
        <p:guide pos="3621"/>
        <p:guide pos="3840"/>
        <p:guide pos="5952"/>
        <p:guide pos="7351"/>
        <p:guide pos="4058"/>
        <p:guide pos="4552"/>
        <p:guide pos="6919"/>
        <p:guide pos="6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la Garza-Ramos, Cynthia C., M.D." userId="dec10bbb-d598-488b-b0ca-1e6b8ce72a2f" providerId="ADAL" clId="{FE719B61-6661-4E2C-937B-64A9E4DF41D5}"/>
    <pc:docChg chg="undo custSel addSld delSld modSld">
      <pc:chgData name="De la Garza-Ramos, Cynthia C., M.D." userId="dec10bbb-d598-488b-b0ca-1e6b8ce72a2f" providerId="ADAL" clId="{FE719B61-6661-4E2C-937B-64A9E4DF41D5}" dt="2025-01-07T10:44:32.616" v="677" actId="255"/>
      <pc:docMkLst>
        <pc:docMk/>
      </pc:docMkLst>
      <pc:sldChg chg="modSp del mod">
        <pc:chgData name="De la Garza-Ramos, Cynthia C., M.D." userId="dec10bbb-d598-488b-b0ca-1e6b8ce72a2f" providerId="ADAL" clId="{FE719B61-6661-4E2C-937B-64A9E4DF41D5}" dt="2025-01-07T10:43:21.026" v="645" actId="47"/>
        <pc:sldMkLst>
          <pc:docMk/>
          <pc:sldMk cId="3617174136" sldId="435"/>
        </pc:sldMkLst>
        <pc:spChg chg="mod">
          <ac:chgData name="De la Garza-Ramos, Cynthia C., M.D." userId="dec10bbb-d598-488b-b0ca-1e6b8ce72a2f" providerId="ADAL" clId="{FE719B61-6661-4E2C-937B-64A9E4DF41D5}" dt="2025-01-07T10:31:05.977" v="267" actId="20577"/>
          <ac:spMkLst>
            <pc:docMk/>
            <pc:sldMk cId="3617174136" sldId="435"/>
            <ac:spMk id="2" creationId="{00000000-0000-0000-0000-000000000000}"/>
          </ac:spMkLst>
        </pc:spChg>
      </pc:sldChg>
      <pc:sldChg chg="modSp mod">
        <pc:chgData name="De la Garza-Ramos, Cynthia C., M.D." userId="dec10bbb-d598-488b-b0ca-1e6b8ce72a2f" providerId="ADAL" clId="{FE719B61-6661-4E2C-937B-64A9E4DF41D5}" dt="2025-01-07T10:30:42.428" v="261" actId="404"/>
        <pc:sldMkLst>
          <pc:docMk/>
          <pc:sldMk cId="3370430639" sldId="438"/>
        </pc:sldMkLst>
        <pc:spChg chg="mod">
          <ac:chgData name="De la Garza-Ramos, Cynthia C., M.D." userId="dec10bbb-d598-488b-b0ca-1e6b8ce72a2f" providerId="ADAL" clId="{FE719B61-6661-4E2C-937B-64A9E4DF41D5}" dt="2025-01-07T10:30:42.428" v="261" actId="404"/>
          <ac:spMkLst>
            <pc:docMk/>
            <pc:sldMk cId="3370430639" sldId="438"/>
            <ac:spMk id="2" creationId="{00000000-0000-0000-0000-000000000000}"/>
          </ac:spMkLst>
        </pc:spChg>
      </pc:sldChg>
      <pc:sldChg chg="addSp delSp modSp mod">
        <pc:chgData name="De la Garza-Ramos, Cynthia C., M.D." userId="dec10bbb-d598-488b-b0ca-1e6b8ce72a2f" providerId="ADAL" clId="{FE719B61-6661-4E2C-937B-64A9E4DF41D5}" dt="2025-01-07T10:33:46.318" v="360" actId="1076"/>
        <pc:sldMkLst>
          <pc:docMk/>
          <pc:sldMk cId="724119812" sldId="1858"/>
        </pc:sldMkLst>
        <pc:spChg chg="add mod">
          <ac:chgData name="De la Garza-Ramos, Cynthia C., M.D." userId="dec10bbb-d598-488b-b0ca-1e6b8ce72a2f" providerId="ADAL" clId="{FE719B61-6661-4E2C-937B-64A9E4DF41D5}" dt="2025-01-07T10:33:46.318" v="360" actId="1076"/>
          <ac:spMkLst>
            <pc:docMk/>
            <pc:sldMk cId="724119812" sldId="1858"/>
            <ac:spMk id="4" creationId="{0C4460FD-607D-D0B4-66EA-CDD34E6D133B}"/>
          </ac:spMkLst>
        </pc:spChg>
        <pc:picChg chg="add mod">
          <ac:chgData name="De la Garza-Ramos, Cynthia C., M.D." userId="dec10bbb-d598-488b-b0ca-1e6b8ce72a2f" providerId="ADAL" clId="{FE719B61-6661-4E2C-937B-64A9E4DF41D5}" dt="2025-01-07T10:23:21.784" v="11" actId="962"/>
          <ac:picMkLst>
            <pc:docMk/>
            <pc:sldMk cId="724119812" sldId="1858"/>
            <ac:picMk id="3" creationId="{913D45A6-A360-8D4F-EF9E-62487B5FD504}"/>
          </ac:picMkLst>
        </pc:picChg>
        <pc:picChg chg="del">
          <ac:chgData name="De la Garza-Ramos, Cynthia C., M.D." userId="dec10bbb-d598-488b-b0ca-1e6b8ce72a2f" providerId="ADAL" clId="{FE719B61-6661-4E2C-937B-64A9E4DF41D5}" dt="2025-01-07T10:23:14.860" v="7" actId="478"/>
          <ac:picMkLst>
            <pc:docMk/>
            <pc:sldMk cId="724119812" sldId="1858"/>
            <ac:picMk id="7" creationId="{EFB76FF8-E46D-D469-D795-317F0C0CDAB8}"/>
          </ac:picMkLst>
        </pc:picChg>
      </pc:sldChg>
      <pc:sldChg chg="addSp delSp modSp mod">
        <pc:chgData name="De la Garza-Ramos, Cynthia C., M.D." userId="dec10bbb-d598-488b-b0ca-1e6b8ce72a2f" providerId="ADAL" clId="{FE719B61-6661-4E2C-937B-64A9E4DF41D5}" dt="2025-01-07T10:29:17.613" v="245" actId="403"/>
        <pc:sldMkLst>
          <pc:docMk/>
          <pc:sldMk cId="2387627731" sldId="1864"/>
        </pc:sldMkLst>
        <pc:spChg chg="del mod">
          <ac:chgData name="De la Garza-Ramos, Cynthia C., M.D." userId="dec10bbb-d598-488b-b0ca-1e6b8ce72a2f" providerId="ADAL" clId="{FE719B61-6661-4E2C-937B-64A9E4DF41D5}" dt="2025-01-07T10:26:29.453" v="138" actId="478"/>
          <ac:spMkLst>
            <pc:docMk/>
            <pc:sldMk cId="2387627731" sldId="1864"/>
            <ac:spMk id="3" creationId="{D1A49FA9-40EA-EFBD-AA00-406CEC25B9B8}"/>
          </ac:spMkLst>
        </pc:spChg>
        <pc:spChg chg="mod">
          <ac:chgData name="De la Garza-Ramos, Cynthia C., M.D." userId="dec10bbb-d598-488b-b0ca-1e6b8ce72a2f" providerId="ADAL" clId="{FE719B61-6661-4E2C-937B-64A9E4DF41D5}" dt="2025-01-07T10:25:17.430" v="102" actId="20577"/>
          <ac:spMkLst>
            <pc:docMk/>
            <pc:sldMk cId="2387627731" sldId="1864"/>
            <ac:spMk id="7" creationId="{5363E972-48E5-CD28-D449-C352DCA8BBAD}"/>
          </ac:spMkLst>
        </pc:spChg>
        <pc:spChg chg="add mod">
          <ac:chgData name="De la Garza-Ramos, Cynthia C., M.D." userId="dec10bbb-d598-488b-b0ca-1e6b8ce72a2f" providerId="ADAL" clId="{FE719B61-6661-4E2C-937B-64A9E4DF41D5}" dt="2025-01-07T10:29:17.613" v="245" actId="403"/>
          <ac:spMkLst>
            <pc:docMk/>
            <pc:sldMk cId="2387627731" sldId="1864"/>
            <ac:spMk id="10" creationId="{1D79FB6C-13FC-14B6-F29D-A8F6ED812816}"/>
          </ac:spMkLst>
        </pc:spChg>
        <pc:spChg chg="add del mod">
          <ac:chgData name="De la Garza-Ramos, Cynthia C., M.D." userId="dec10bbb-d598-488b-b0ca-1e6b8ce72a2f" providerId="ADAL" clId="{FE719B61-6661-4E2C-937B-64A9E4DF41D5}" dt="2025-01-07T10:26:31.464" v="139" actId="478"/>
          <ac:spMkLst>
            <pc:docMk/>
            <pc:sldMk cId="2387627731" sldId="1864"/>
            <ac:spMk id="12" creationId="{67E6DDBB-2E27-6F2A-9744-A1E1206752BB}"/>
          </ac:spMkLst>
        </pc:spChg>
        <pc:picChg chg="del">
          <ac:chgData name="De la Garza-Ramos, Cynthia C., M.D." userId="dec10bbb-d598-488b-b0ca-1e6b8ce72a2f" providerId="ADAL" clId="{FE719B61-6661-4E2C-937B-64A9E4DF41D5}" dt="2025-01-07T10:22:59.356" v="0" actId="478"/>
          <ac:picMkLst>
            <pc:docMk/>
            <pc:sldMk cId="2387627731" sldId="1864"/>
            <ac:picMk id="5" creationId="{8BD8EE3F-DB41-E64F-2735-3B6ED33BD2FE}"/>
          </ac:picMkLst>
        </pc:picChg>
        <pc:picChg chg="add del mod">
          <ac:chgData name="De la Garza-Ramos, Cynthia C., M.D." userId="dec10bbb-d598-488b-b0ca-1e6b8ce72a2f" providerId="ADAL" clId="{FE719B61-6661-4E2C-937B-64A9E4DF41D5}" dt="2025-01-07T10:25:13.936" v="92" actId="478"/>
          <ac:picMkLst>
            <pc:docMk/>
            <pc:sldMk cId="2387627731" sldId="1864"/>
            <ac:picMk id="9" creationId="{224B167C-3A86-DC68-9C3B-8E8EA43A2F5A}"/>
          </ac:picMkLst>
        </pc:picChg>
      </pc:sldChg>
      <pc:sldChg chg="addSp modSp mod">
        <pc:chgData name="De la Garza-Ramos, Cynthia C., M.D." userId="dec10bbb-d598-488b-b0ca-1e6b8ce72a2f" providerId="ADAL" clId="{FE719B61-6661-4E2C-937B-64A9E4DF41D5}" dt="2025-01-07T10:34:32.853" v="372" actId="1076"/>
        <pc:sldMkLst>
          <pc:docMk/>
          <pc:sldMk cId="3242486148" sldId="1872"/>
        </pc:sldMkLst>
        <pc:spChg chg="add mod">
          <ac:chgData name="De la Garza-Ramos, Cynthia C., M.D." userId="dec10bbb-d598-488b-b0ca-1e6b8ce72a2f" providerId="ADAL" clId="{FE719B61-6661-4E2C-937B-64A9E4DF41D5}" dt="2025-01-07T10:34:32.853" v="372" actId="1076"/>
          <ac:spMkLst>
            <pc:docMk/>
            <pc:sldMk cId="3242486148" sldId="1872"/>
            <ac:spMk id="8" creationId="{04DE5218-DDF4-9235-ED80-FC0106B31189}"/>
          </ac:spMkLst>
        </pc:spChg>
      </pc:sldChg>
      <pc:sldChg chg="modSp mod">
        <pc:chgData name="De la Garza-Ramos, Cynthia C., M.D." userId="dec10bbb-d598-488b-b0ca-1e6b8ce72a2f" providerId="ADAL" clId="{FE719B61-6661-4E2C-937B-64A9E4DF41D5}" dt="2025-01-07T10:35:43.282" v="443" actId="1036"/>
        <pc:sldMkLst>
          <pc:docMk/>
          <pc:sldMk cId="2807539956" sldId="1875"/>
        </pc:sldMkLst>
        <pc:spChg chg="mod">
          <ac:chgData name="De la Garza-Ramos, Cynthia C., M.D." userId="dec10bbb-d598-488b-b0ca-1e6b8ce72a2f" providerId="ADAL" clId="{FE719B61-6661-4E2C-937B-64A9E4DF41D5}" dt="2025-01-07T10:35:38.633" v="433" actId="20577"/>
          <ac:spMkLst>
            <pc:docMk/>
            <pc:sldMk cId="2807539956" sldId="1875"/>
            <ac:spMk id="2" creationId="{5106B66B-3952-B98C-0CAB-77782D6A1F84}"/>
          </ac:spMkLst>
        </pc:spChg>
        <pc:spChg chg="mod">
          <ac:chgData name="De la Garza-Ramos, Cynthia C., M.D." userId="dec10bbb-d598-488b-b0ca-1e6b8ce72a2f" providerId="ADAL" clId="{FE719B61-6661-4E2C-937B-64A9E4DF41D5}" dt="2025-01-07T10:35:43.282" v="443" actId="1036"/>
          <ac:spMkLst>
            <pc:docMk/>
            <pc:sldMk cId="2807539956" sldId="1875"/>
            <ac:spMk id="3" creationId="{9A3EAD1A-C4B2-DC2C-6FBC-5FA1BF0F20F1}"/>
          </ac:spMkLst>
        </pc:spChg>
      </pc:sldChg>
      <pc:sldChg chg="modSp mod">
        <pc:chgData name="De la Garza-Ramos, Cynthia C., M.D." userId="dec10bbb-d598-488b-b0ca-1e6b8ce72a2f" providerId="ADAL" clId="{FE719B61-6661-4E2C-937B-64A9E4DF41D5}" dt="2025-01-07T10:37:01.871" v="453" actId="20577"/>
        <pc:sldMkLst>
          <pc:docMk/>
          <pc:sldMk cId="3236441857" sldId="1877"/>
        </pc:sldMkLst>
        <pc:spChg chg="mod">
          <ac:chgData name="De la Garza-Ramos, Cynthia C., M.D." userId="dec10bbb-d598-488b-b0ca-1e6b8ce72a2f" providerId="ADAL" clId="{FE719B61-6661-4E2C-937B-64A9E4DF41D5}" dt="2025-01-07T10:36:14.598" v="447"/>
          <ac:spMkLst>
            <pc:docMk/>
            <pc:sldMk cId="3236441857" sldId="1877"/>
            <ac:spMk id="2" creationId="{5106B66B-3952-B98C-0CAB-77782D6A1F84}"/>
          </ac:spMkLst>
        </pc:spChg>
        <pc:spChg chg="mod">
          <ac:chgData name="De la Garza-Ramos, Cynthia C., M.D." userId="dec10bbb-d598-488b-b0ca-1e6b8ce72a2f" providerId="ADAL" clId="{FE719B61-6661-4E2C-937B-64A9E4DF41D5}" dt="2025-01-07T10:37:01.871" v="453" actId="20577"/>
          <ac:spMkLst>
            <pc:docMk/>
            <pc:sldMk cId="3236441857" sldId="1877"/>
            <ac:spMk id="3" creationId="{9A3EAD1A-C4B2-DC2C-6FBC-5FA1BF0F20F1}"/>
          </ac:spMkLst>
        </pc:spChg>
      </pc:sldChg>
      <pc:sldChg chg="addSp delSp modSp mod">
        <pc:chgData name="De la Garza-Ramos, Cynthia C., M.D." userId="dec10bbb-d598-488b-b0ca-1e6b8ce72a2f" providerId="ADAL" clId="{FE719B61-6661-4E2C-937B-64A9E4DF41D5}" dt="2025-01-07T10:39:01.039" v="560" actId="14100"/>
        <pc:sldMkLst>
          <pc:docMk/>
          <pc:sldMk cId="3324273168" sldId="1878"/>
        </pc:sldMkLst>
        <pc:spChg chg="add mod">
          <ac:chgData name="De la Garza-Ramos, Cynthia C., M.D." userId="dec10bbb-d598-488b-b0ca-1e6b8ce72a2f" providerId="ADAL" clId="{FE719B61-6661-4E2C-937B-64A9E4DF41D5}" dt="2025-01-07T10:37:41.402" v="476"/>
          <ac:spMkLst>
            <pc:docMk/>
            <pc:sldMk cId="3324273168" sldId="1878"/>
            <ac:spMk id="4" creationId="{C99FFCE9-AE1F-31B7-4387-ED0F26658EBC}"/>
          </ac:spMkLst>
        </pc:spChg>
        <pc:spChg chg="add mod">
          <ac:chgData name="De la Garza-Ramos, Cynthia C., M.D." userId="dec10bbb-d598-488b-b0ca-1e6b8ce72a2f" providerId="ADAL" clId="{FE719B61-6661-4E2C-937B-64A9E4DF41D5}" dt="2025-01-07T10:38:10.108" v="496" actId="1076"/>
          <ac:spMkLst>
            <pc:docMk/>
            <pc:sldMk cId="3324273168" sldId="1878"/>
            <ac:spMk id="8" creationId="{5B8F0CE8-15F7-ADC8-D9ED-BC5BFB18BDBA}"/>
          </ac:spMkLst>
        </pc:spChg>
        <pc:spChg chg="add mod">
          <ac:chgData name="De la Garza-Ramos, Cynthia C., M.D." userId="dec10bbb-d598-488b-b0ca-1e6b8ce72a2f" providerId="ADAL" clId="{FE719B61-6661-4E2C-937B-64A9E4DF41D5}" dt="2025-01-07T10:39:01.039" v="560" actId="14100"/>
          <ac:spMkLst>
            <pc:docMk/>
            <pc:sldMk cId="3324273168" sldId="1878"/>
            <ac:spMk id="9" creationId="{6A2A8FE9-89E7-D044-F5A9-9A4E349A6635}"/>
          </ac:spMkLst>
        </pc:spChg>
        <pc:picChg chg="add mod">
          <ac:chgData name="De la Garza-Ramos, Cynthia C., M.D." userId="dec10bbb-d598-488b-b0ca-1e6b8ce72a2f" providerId="ADAL" clId="{FE719B61-6661-4E2C-937B-64A9E4DF41D5}" dt="2025-01-07T10:23:37.714" v="15" actId="27614"/>
          <ac:picMkLst>
            <pc:docMk/>
            <pc:sldMk cId="3324273168" sldId="1878"/>
            <ac:picMk id="3" creationId="{574576D1-F81E-3632-2BF4-110324F903EF}"/>
          </ac:picMkLst>
        </pc:picChg>
        <pc:picChg chg="mod">
          <ac:chgData name="De la Garza-Ramos, Cynthia C., M.D." userId="dec10bbb-d598-488b-b0ca-1e6b8ce72a2f" providerId="ADAL" clId="{FE719B61-6661-4E2C-937B-64A9E4DF41D5}" dt="2025-01-07T10:38:06.984" v="495" actId="1076"/>
          <ac:picMkLst>
            <pc:docMk/>
            <pc:sldMk cId="3324273168" sldId="1878"/>
            <ac:picMk id="5" creationId="{58E7D153-D09D-E9F0-8C6A-10A9AE4C43D4}"/>
          </ac:picMkLst>
        </pc:picChg>
        <pc:picChg chg="del">
          <ac:chgData name="De la Garza-Ramos, Cynthia C., M.D." userId="dec10bbb-d598-488b-b0ca-1e6b8ce72a2f" providerId="ADAL" clId="{FE719B61-6661-4E2C-937B-64A9E4DF41D5}" dt="2025-01-07T10:23:33.403" v="12" actId="478"/>
          <ac:picMkLst>
            <pc:docMk/>
            <pc:sldMk cId="3324273168" sldId="1878"/>
            <ac:picMk id="7" creationId="{6C40ED7F-774A-9495-AA48-38748A9B7760}"/>
          </ac:picMkLst>
        </pc:picChg>
      </pc:sldChg>
      <pc:sldChg chg="del">
        <pc:chgData name="De la Garza-Ramos, Cynthia C., M.D." userId="dec10bbb-d598-488b-b0ca-1e6b8ce72a2f" providerId="ADAL" clId="{FE719B61-6661-4E2C-937B-64A9E4DF41D5}" dt="2025-01-07T10:39:13.663" v="561" actId="47"/>
        <pc:sldMkLst>
          <pc:docMk/>
          <pc:sldMk cId="2258140645" sldId="1879"/>
        </pc:sldMkLst>
      </pc:sldChg>
      <pc:sldChg chg="delSp modSp mod">
        <pc:chgData name="De la Garza-Ramos, Cynthia C., M.D." userId="dec10bbb-d598-488b-b0ca-1e6b8ce72a2f" providerId="ADAL" clId="{FE719B61-6661-4E2C-937B-64A9E4DF41D5}" dt="2025-01-07T10:40:43.399" v="591" actId="1076"/>
        <pc:sldMkLst>
          <pc:docMk/>
          <pc:sldMk cId="2068333288" sldId="1881"/>
        </pc:sldMkLst>
        <pc:spChg chg="mod">
          <ac:chgData name="De la Garza-Ramos, Cynthia C., M.D." userId="dec10bbb-d598-488b-b0ca-1e6b8ce72a2f" providerId="ADAL" clId="{FE719B61-6661-4E2C-937B-64A9E4DF41D5}" dt="2025-01-07T10:40:40.604" v="590" actId="20577"/>
          <ac:spMkLst>
            <pc:docMk/>
            <pc:sldMk cId="2068333288" sldId="1881"/>
            <ac:spMk id="2" creationId="{DE6D25C1-1C99-AEAB-BAE6-89678756B9EB}"/>
          </ac:spMkLst>
        </pc:spChg>
        <pc:picChg chg="mod">
          <ac:chgData name="De la Garza-Ramos, Cynthia C., M.D." userId="dec10bbb-d598-488b-b0ca-1e6b8ce72a2f" providerId="ADAL" clId="{FE719B61-6661-4E2C-937B-64A9E4DF41D5}" dt="2025-01-07T10:40:43.399" v="591" actId="1076"/>
          <ac:picMkLst>
            <pc:docMk/>
            <pc:sldMk cId="2068333288" sldId="1881"/>
            <ac:picMk id="5" creationId="{6C67BCA9-C82B-91CA-DE98-F7A9A76519A3}"/>
          </ac:picMkLst>
        </pc:picChg>
        <pc:picChg chg="del mod">
          <ac:chgData name="De la Garza-Ramos, Cynthia C., M.D." userId="dec10bbb-d598-488b-b0ca-1e6b8ce72a2f" providerId="ADAL" clId="{FE719B61-6661-4E2C-937B-64A9E4DF41D5}" dt="2025-01-07T10:40:24.306" v="585" actId="478"/>
          <ac:picMkLst>
            <pc:docMk/>
            <pc:sldMk cId="2068333288" sldId="1881"/>
            <ac:picMk id="7" creationId="{6B3BC295-D781-D4B0-6E27-05DEAEFCA531}"/>
          </ac:picMkLst>
        </pc:picChg>
      </pc:sldChg>
      <pc:sldChg chg="del">
        <pc:chgData name="De la Garza-Ramos, Cynthia C., M.D." userId="dec10bbb-d598-488b-b0ca-1e6b8ce72a2f" providerId="ADAL" clId="{FE719B61-6661-4E2C-937B-64A9E4DF41D5}" dt="2025-01-07T10:42:32.038" v="621" actId="47"/>
        <pc:sldMkLst>
          <pc:docMk/>
          <pc:sldMk cId="1952718916" sldId="1882"/>
        </pc:sldMkLst>
      </pc:sldChg>
      <pc:sldChg chg="addSp delSp modSp mod">
        <pc:chgData name="De la Garza-Ramos, Cynthia C., M.D." userId="dec10bbb-d598-488b-b0ca-1e6b8ce72a2f" providerId="ADAL" clId="{FE719B61-6661-4E2C-937B-64A9E4DF41D5}" dt="2025-01-07T10:42:29.995" v="620" actId="20577"/>
        <pc:sldMkLst>
          <pc:docMk/>
          <pc:sldMk cId="826386331" sldId="1883"/>
        </pc:sldMkLst>
        <pc:spChg chg="mod">
          <ac:chgData name="De la Garza-Ramos, Cynthia C., M.D." userId="dec10bbb-d598-488b-b0ca-1e6b8ce72a2f" providerId="ADAL" clId="{FE719B61-6661-4E2C-937B-64A9E4DF41D5}" dt="2025-01-07T10:41:08.555" v="594" actId="14100"/>
          <ac:spMkLst>
            <pc:docMk/>
            <pc:sldMk cId="826386331" sldId="1883"/>
            <ac:spMk id="2" creationId="{6837CA1F-9048-EB7A-F0FE-5115EA81FD41}"/>
          </ac:spMkLst>
        </pc:spChg>
        <pc:spChg chg="add mod">
          <ac:chgData name="De la Garza-Ramos, Cynthia C., M.D." userId="dec10bbb-d598-488b-b0ca-1e6b8ce72a2f" providerId="ADAL" clId="{FE719B61-6661-4E2C-937B-64A9E4DF41D5}" dt="2025-01-07T10:41:57.578" v="613" actId="1076"/>
          <ac:spMkLst>
            <pc:docMk/>
            <pc:sldMk cId="826386331" sldId="1883"/>
            <ac:spMk id="6" creationId="{D882D9F8-2421-A13F-34FF-FF9D20602C67}"/>
          </ac:spMkLst>
        </pc:spChg>
        <pc:spChg chg="add mod">
          <ac:chgData name="De la Garza-Ramos, Cynthia C., M.D." userId="dec10bbb-d598-488b-b0ca-1e6b8ce72a2f" providerId="ADAL" clId="{FE719B61-6661-4E2C-937B-64A9E4DF41D5}" dt="2025-01-07T10:42:29.995" v="620" actId="20577"/>
          <ac:spMkLst>
            <pc:docMk/>
            <pc:sldMk cId="826386331" sldId="1883"/>
            <ac:spMk id="7" creationId="{6AB25121-7935-47ED-B302-283C2D7867E9}"/>
          </ac:spMkLst>
        </pc:spChg>
        <pc:picChg chg="add mod">
          <ac:chgData name="De la Garza-Ramos, Cynthia C., M.D." userId="dec10bbb-d598-488b-b0ca-1e6b8ce72a2f" providerId="ADAL" clId="{FE719B61-6661-4E2C-937B-64A9E4DF41D5}" dt="2025-01-07T10:41:38.546" v="609" actId="1076"/>
          <ac:picMkLst>
            <pc:docMk/>
            <pc:sldMk cId="826386331" sldId="1883"/>
            <ac:picMk id="4" creationId="{0FC10BE3-0AB4-663A-C93A-214D881512E5}"/>
          </ac:picMkLst>
        </pc:picChg>
        <pc:picChg chg="del">
          <ac:chgData name="De la Garza-Ramos, Cynthia C., M.D." userId="dec10bbb-d598-488b-b0ca-1e6b8ce72a2f" providerId="ADAL" clId="{FE719B61-6661-4E2C-937B-64A9E4DF41D5}" dt="2025-01-07T10:23:51.340" v="20" actId="478"/>
          <ac:picMkLst>
            <pc:docMk/>
            <pc:sldMk cId="826386331" sldId="1883"/>
            <ac:picMk id="5" creationId="{E967E61B-9152-2110-6C5C-C3C591ECA86F}"/>
          </ac:picMkLst>
        </pc:picChg>
      </pc:sldChg>
      <pc:sldChg chg="addSp modSp add mod">
        <pc:chgData name="De la Garza-Ramos, Cynthia C., M.D." userId="dec10bbb-d598-488b-b0ca-1e6b8ce72a2f" providerId="ADAL" clId="{FE719B61-6661-4E2C-937B-64A9E4DF41D5}" dt="2025-01-07T10:33:10.036" v="349" actId="14100"/>
        <pc:sldMkLst>
          <pc:docMk/>
          <pc:sldMk cId="1494474793" sldId="1884"/>
        </pc:sldMkLst>
        <pc:spChg chg="add mod">
          <ac:chgData name="De la Garza-Ramos, Cynthia C., M.D." userId="dec10bbb-d598-488b-b0ca-1e6b8ce72a2f" providerId="ADAL" clId="{FE719B61-6661-4E2C-937B-64A9E4DF41D5}" dt="2025-01-07T10:33:10.036" v="349" actId="14100"/>
          <ac:spMkLst>
            <pc:docMk/>
            <pc:sldMk cId="1494474793" sldId="1884"/>
            <ac:spMk id="2" creationId="{E543443E-7153-EFE4-916C-5E982D3D26F3}"/>
          </ac:spMkLst>
        </pc:spChg>
        <pc:spChg chg="mod">
          <ac:chgData name="De la Garza-Ramos, Cynthia C., M.D." userId="dec10bbb-d598-488b-b0ca-1e6b8ce72a2f" providerId="ADAL" clId="{FE719B61-6661-4E2C-937B-64A9E4DF41D5}" dt="2025-01-07T10:31:59.254" v="333" actId="20577"/>
          <ac:spMkLst>
            <pc:docMk/>
            <pc:sldMk cId="1494474793" sldId="1884"/>
            <ac:spMk id="3" creationId="{E4F8D78D-067C-2DBF-1DBB-EEAAA37D0C32}"/>
          </ac:spMkLst>
        </pc:spChg>
        <pc:picChg chg="mod">
          <ac:chgData name="De la Garza-Ramos, Cynthia C., M.D." userId="dec10bbb-d598-488b-b0ca-1e6b8ce72a2f" providerId="ADAL" clId="{FE719B61-6661-4E2C-937B-64A9E4DF41D5}" dt="2025-01-07T10:33:05.323" v="348" actId="1076"/>
          <ac:picMkLst>
            <pc:docMk/>
            <pc:sldMk cId="1494474793" sldId="1884"/>
            <ac:picMk id="9" creationId="{32ACF3A5-2587-9B67-DEA8-047F6F5FA10F}"/>
          </ac:picMkLst>
        </pc:picChg>
      </pc:sldChg>
      <pc:sldChg chg="del">
        <pc:chgData name="De la Garza-Ramos, Cynthia C., M.D." userId="dec10bbb-d598-488b-b0ca-1e6b8ce72a2f" providerId="ADAL" clId="{FE719B61-6661-4E2C-937B-64A9E4DF41D5}" dt="2025-01-07T10:25:10.696" v="90" actId="47"/>
        <pc:sldMkLst>
          <pc:docMk/>
          <pc:sldMk cId="2415254464" sldId="1884"/>
        </pc:sldMkLst>
      </pc:sldChg>
      <pc:sldChg chg="modSp add mod">
        <pc:chgData name="De la Garza-Ramos, Cynthia C., M.D." userId="dec10bbb-d598-488b-b0ca-1e6b8ce72a2f" providerId="ADAL" clId="{FE719B61-6661-4E2C-937B-64A9E4DF41D5}" dt="2025-01-07T10:44:32.616" v="677" actId="255"/>
        <pc:sldMkLst>
          <pc:docMk/>
          <pc:sldMk cId="3456368794" sldId="1885"/>
        </pc:sldMkLst>
        <pc:spChg chg="mod">
          <ac:chgData name="De la Garza-Ramos, Cynthia C., M.D." userId="dec10bbb-d598-488b-b0ca-1e6b8ce72a2f" providerId="ADAL" clId="{FE719B61-6661-4E2C-937B-64A9E4DF41D5}" dt="2025-01-07T10:43:26.125" v="656" actId="20577"/>
          <ac:spMkLst>
            <pc:docMk/>
            <pc:sldMk cId="3456368794" sldId="1885"/>
            <ac:spMk id="7" creationId="{87A1C088-52D4-BF78-A688-E35855AFD5C8}"/>
          </ac:spMkLst>
        </pc:spChg>
        <pc:spChg chg="mod">
          <ac:chgData name="De la Garza-Ramos, Cynthia C., M.D." userId="dec10bbb-d598-488b-b0ca-1e6b8ce72a2f" providerId="ADAL" clId="{FE719B61-6661-4E2C-937B-64A9E4DF41D5}" dt="2025-01-07T10:44:32.616" v="677" actId="255"/>
          <ac:spMkLst>
            <pc:docMk/>
            <pc:sldMk cId="3456368794" sldId="1885"/>
            <ac:spMk id="10" creationId="{A70881BA-9404-9447-AE1F-49C759D7737F}"/>
          </ac:spMkLst>
        </pc:spChg>
      </pc:sldChg>
      <pc:sldChg chg="modSp add mod">
        <pc:chgData name="De la Garza-Ramos, Cynthia C., M.D." userId="dec10bbb-d598-488b-b0ca-1e6b8ce72a2f" providerId="ADAL" clId="{FE719B61-6661-4E2C-937B-64A9E4DF41D5}" dt="2025-01-07T10:44:02.506" v="662"/>
        <pc:sldMkLst>
          <pc:docMk/>
          <pc:sldMk cId="4083890707" sldId="1886"/>
        </pc:sldMkLst>
        <pc:spChg chg="mod">
          <ac:chgData name="De la Garza-Ramos, Cynthia C., M.D." userId="dec10bbb-d598-488b-b0ca-1e6b8ce72a2f" providerId="ADAL" clId="{FE719B61-6661-4E2C-937B-64A9E4DF41D5}" dt="2025-01-07T10:44:02.506" v="662"/>
          <ac:spMkLst>
            <pc:docMk/>
            <pc:sldMk cId="4083890707" sldId="1886"/>
            <ac:spMk id="10" creationId="{7A468DBD-160E-AC71-A0EA-72B4E4C8199A}"/>
          </ac:spMkLst>
        </pc:spChg>
      </pc:sldChg>
      <pc:sldMasterChg chg="delSldLayout">
        <pc:chgData name="De la Garza-Ramos, Cynthia C., M.D." userId="dec10bbb-d598-488b-b0ca-1e6b8ce72a2f" providerId="ADAL" clId="{FE719B61-6661-4E2C-937B-64A9E4DF41D5}" dt="2025-01-07T10:25:10.696" v="90" actId="47"/>
        <pc:sldMasterMkLst>
          <pc:docMk/>
          <pc:sldMasterMk cId="0" sldId="2147483648"/>
        </pc:sldMasterMkLst>
        <pc:sldLayoutChg chg="del">
          <pc:chgData name="De la Garza-Ramos, Cynthia C., M.D." userId="dec10bbb-d598-488b-b0ca-1e6b8ce72a2f" providerId="ADAL" clId="{FE719B61-6661-4E2C-937B-64A9E4DF41D5}" dt="2025-01-07T10:25:10.696" v="90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973391" y="2854325"/>
            <a:ext cx="9999339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2"/>
              <a:buFont typeface="Arial"/>
              <a:buNone/>
              <a:defRPr sz="6002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973392" y="4257675"/>
            <a:ext cx="1000152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1"/>
              <a:buNone/>
              <a:defRPr sz="2401" b="0" cap="none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/>
          <p:nvPr/>
        </p:nvSpPr>
        <p:spPr>
          <a:xfrm>
            <a:off x="973392" y="672465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541479" y="536575"/>
            <a:ext cx="838364" cy="914400"/>
          </a:xfrm>
          <a:custGeom>
            <a:avLst/>
            <a:gdLst/>
            <a:ahLst/>
            <a:cxnLst/>
            <a:rect l="l" t="t" r="r" b="b"/>
            <a:pathLst>
              <a:path w="1089" h="1188" extrusionOk="0">
                <a:moveTo>
                  <a:pt x="598" y="609"/>
                </a:moveTo>
                <a:cubicBezTo>
                  <a:pt x="598" y="783"/>
                  <a:pt x="598" y="783"/>
                  <a:pt x="598" y="783"/>
                </a:cubicBezTo>
                <a:cubicBezTo>
                  <a:pt x="598" y="850"/>
                  <a:pt x="619" y="904"/>
                  <a:pt x="661" y="944"/>
                </a:cubicBezTo>
                <a:cubicBezTo>
                  <a:pt x="661" y="944"/>
                  <a:pt x="661" y="944"/>
                  <a:pt x="661" y="944"/>
                </a:cubicBezTo>
                <a:cubicBezTo>
                  <a:pt x="661" y="898"/>
                  <a:pt x="661" y="898"/>
                  <a:pt x="661" y="898"/>
                </a:cubicBezTo>
                <a:cubicBezTo>
                  <a:pt x="645" y="869"/>
                  <a:pt x="637" y="834"/>
                  <a:pt x="637" y="794"/>
                </a:cubicBezTo>
                <a:cubicBezTo>
                  <a:pt x="637" y="760"/>
                  <a:pt x="637" y="760"/>
                  <a:pt x="637" y="760"/>
                </a:cubicBezTo>
                <a:cubicBezTo>
                  <a:pt x="690" y="760"/>
                  <a:pt x="690" y="760"/>
                  <a:pt x="690" y="760"/>
                </a:cubicBezTo>
                <a:cubicBezTo>
                  <a:pt x="690" y="760"/>
                  <a:pt x="690" y="929"/>
                  <a:pt x="690" y="937"/>
                </a:cubicBezTo>
                <a:cubicBezTo>
                  <a:pt x="690" y="953"/>
                  <a:pt x="690" y="962"/>
                  <a:pt x="689" y="966"/>
                </a:cubicBezTo>
                <a:cubicBezTo>
                  <a:pt x="682" y="1063"/>
                  <a:pt x="635" y="1128"/>
                  <a:pt x="544" y="1166"/>
                </a:cubicBezTo>
                <a:cubicBezTo>
                  <a:pt x="454" y="1128"/>
                  <a:pt x="406" y="1063"/>
                  <a:pt x="399" y="967"/>
                </a:cubicBezTo>
                <a:cubicBezTo>
                  <a:pt x="461" y="925"/>
                  <a:pt x="490" y="864"/>
                  <a:pt x="490" y="783"/>
                </a:cubicBezTo>
                <a:cubicBezTo>
                  <a:pt x="490" y="760"/>
                  <a:pt x="490" y="760"/>
                  <a:pt x="490" y="760"/>
                </a:cubicBezTo>
                <a:cubicBezTo>
                  <a:pt x="569" y="760"/>
                  <a:pt x="569" y="760"/>
                  <a:pt x="569" y="760"/>
                </a:cubicBezTo>
                <a:cubicBezTo>
                  <a:pt x="569" y="721"/>
                  <a:pt x="569" y="721"/>
                  <a:pt x="569" y="721"/>
                </a:cubicBezTo>
                <a:cubicBezTo>
                  <a:pt x="360" y="721"/>
                  <a:pt x="360" y="721"/>
                  <a:pt x="360" y="721"/>
                </a:cubicBezTo>
                <a:cubicBezTo>
                  <a:pt x="360" y="929"/>
                  <a:pt x="360" y="929"/>
                  <a:pt x="360" y="929"/>
                </a:cubicBezTo>
                <a:cubicBezTo>
                  <a:pt x="360" y="929"/>
                  <a:pt x="360" y="930"/>
                  <a:pt x="360" y="930"/>
                </a:cubicBezTo>
                <a:cubicBezTo>
                  <a:pt x="360" y="930"/>
                  <a:pt x="360" y="930"/>
                  <a:pt x="360" y="930"/>
                </a:cubicBezTo>
                <a:cubicBezTo>
                  <a:pt x="376" y="919"/>
                  <a:pt x="388" y="906"/>
                  <a:pt x="398" y="890"/>
                </a:cubicBezTo>
                <a:cubicBezTo>
                  <a:pt x="398" y="760"/>
                  <a:pt x="398" y="760"/>
                  <a:pt x="398" y="760"/>
                </a:cubicBezTo>
                <a:cubicBezTo>
                  <a:pt x="452" y="760"/>
                  <a:pt x="452" y="760"/>
                  <a:pt x="452" y="760"/>
                </a:cubicBezTo>
                <a:cubicBezTo>
                  <a:pt x="452" y="794"/>
                  <a:pt x="452" y="794"/>
                  <a:pt x="452" y="794"/>
                </a:cubicBezTo>
                <a:cubicBezTo>
                  <a:pt x="452" y="854"/>
                  <a:pt x="434" y="902"/>
                  <a:pt x="398" y="936"/>
                </a:cubicBezTo>
                <a:cubicBezTo>
                  <a:pt x="383" y="951"/>
                  <a:pt x="370" y="959"/>
                  <a:pt x="361" y="964"/>
                </a:cubicBezTo>
                <a:cubicBezTo>
                  <a:pt x="352" y="970"/>
                  <a:pt x="345" y="973"/>
                  <a:pt x="336" y="977"/>
                </a:cubicBezTo>
                <a:cubicBezTo>
                  <a:pt x="257" y="944"/>
                  <a:pt x="219" y="882"/>
                  <a:pt x="219" y="794"/>
                </a:cubicBezTo>
                <a:cubicBezTo>
                  <a:pt x="219" y="648"/>
                  <a:pt x="219" y="648"/>
                  <a:pt x="219" y="648"/>
                </a:cubicBezTo>
                <a:cubicBezTo>
                  <a:pt x="452" y="648"/>
                  <a:pt x="452" y="648"/>
                  <a:pt x="452" y="648"/>
                </a:cubicBezTo>
                <a:cubicBezTo>
                  <a:pt x="452" y="692"/>
                  <a:pt x="452" y="692"/>
                  <a:pt x="452" y="692"/>
                </a:cubicBezTo>
                <a:cubicBezTo>
                  <a:pt x="490" y="692"/>
                  <a:pt x="490" y="692"/>
                  <a:pt x="490" y="692"/>
                </a:cubicBezTo>
                <a:cubicBezTo>
                  <a:pt x="490" y="609"/>
                  <a:pt x="490" y="609"/>
                  <a:pt x="490" y="609"/>
                </a:cubicBezTo>
                <a:cubicBezTo>
                  <a:pt x="181" y="609"/>
                  <a:pt x="181" y="609"/>
                  <a:pt x="181" y="609"/>
                </a:cubicBezTo>
                <a:cubicBezTo>
                  <a:pt x="181" y="783"/>
                  <a:pt x="181" y="783"/>
                  <a:pt x="181" y="783"/>
                </a:cubicBezTo>
                <a:cubicBezTo>
                  <a:pt x="181" y="889"/>
                  <a:pt x="231" y="959"/>
                  <a:pt x="336" y="999"/>
                </a:cubicBezTo>
                <a:cubicBezTo>
                  <a:pt x="346" y="995"/>
                  <a:pt x="355" y="991"/>
                  <a:pt x="364" y="987"/>
                </a:cubicBezTo>
                <a:cubicBezTo>
                  <a:pt x="380" y="1082"/>
                  <a:pt x="439" y="1148"/>
                  <a:pt x="544" y="1188"/>
                </a:cubicBezTo>
                <a:cubicBezTo>
                  <a:pt x="649" y="1148"/>
                  <a:pt x="708" y="1082"/>
                  <a:pt x="724" y="987"/>
                </a:cubicBezTo>
                <a:cubicBezTo>
                  <a:pt x="733" y="991"/>
                  <a:pt x="743" y="995"/>
                  <a:pt x="753" y="999"/>
                </a:cubicBezTo>
                <a:cubicBezTo>
                  <a:pt x="857" y="959"/>
                  <a:pt x="907" y="889"/>
                  <a:pt x="907" y="783"/>
                </a:cubicBezTo>
                <a:cubicBezTo>
                  <a:pt x="907" y="609"/>
                  <a:pt x="907" y="609"/>
                  <a:pt x="907" y="609"/>
                </a:cubicBezTo>
                <a:lnTo>
                  <a:pt x="598" y="609"/>
                </a:lnTo>
                <a:close/>
                <a:moveTo>
                  <a:pt x="869" y="794"/>
                </a:moveTo>
                <a:cubicBezTo>
                  <a:pt x="869" y="882"/>
                  <a:pt x="831" y="944"/>
                  <a:pt x="753" y="977"/>
                </a:cubicBezTo>
                <a:cubicBezTo>
                  <a:pt x="744" y="973"/>
                  <a:pt x="735" y="969"/>
                  <a:pt x="727" y="964"/>
                </a:cubicBezTo>
                <a:cubicBezTo>
                  <a:pt x="728" y="953"/>
                  <a:pt x="729" y="941"/>
                  <a:pt x="729" y="929"/>
                </a:cubicBezTo>
                <a:cubicBezTo>
                  <a:pt x="729" y="721"/>
                  <a:pt x="729" y="721"/>
                  <a:pt x="729" y="721"/>
                </a:cubicBezTo>
                <a:cubicBezTo>
                  <a:pt x="637" y="721"/>
                  <a:pt x="637" y="721"/>
                  <a:pt x="637" y="721"/>
                </a:cubicBezTo>
                <a:cubicBezTo>
                  <a:pt x="637" y="648"/>
                  <a:pt x="637" y="648"/>
                  <a:pt x="637" y="648"/>
                </a:cubicBezTo>
                <a:cubicBezTo>
                  <a:pt x="869" y="648"/>
                  <a:pt x="869" y="648"/>
                  <a:pt x="869" y="648"/>
                </a:cubicBezTo>
                <a:lnTo>
                  <a:pt x="869" y="794"/>
                </a:lnTo>
                <a:close/>
                <a:moveTo>
                  <a:pt x="1062" y="347"/>
                </a:moveTo>
                <a:cubicBezTo>
                  <a:pt x="1074" y="347"/>
                  <a:pt x="1074" y="347"/>
                  <a:pt x="1074" y="347"/>
                </a:cubicBezTo>
                <a:cubicBezTo>
                  <a:pt x="1084" y="298"/>
                  <a:pt x="1084" y="298"/>
                  <a:pt x="1084" y="298"/>
                </a:cubicBezTo>
                <a:cubicBezTo>
                  <a:pt x="1068" y="290"/>
                  <a:pt x="1041" y="285"/>
                  <a:pt x="1016" y="285"/>
                </a:cubicBezTo>
                <a:cubicBezTo>
                  <a:pt x="944" y="285"/>
                  <a:pt x="895" y="331"/>
                  <a:pt x="895" y="392"/>
                </a:cubicBezTo>
                <a:cubicBezTo>
                  <a:pt x="895" y="451"/>
                  <a:pt x="938" y="493"/>
                  <a:pt x="1007" y="493"/>
                </a:cubicBezTo>
                <a:cubicBezTo>
                  <a:pt x="1041" y="493"/>
                  <a:pt x="1069" y="482"/>
                  <a:pt x="1089" y="464"/>
                </a:cubicBezTo>
                <a:cubicBezTo>
                  <a:pt x="1080" y="453"/>
                  <a:pt x="1080" y="453"/>
                  <a:pt x="1080" y="453"/>
                </a:cubicBezTo>
                <a:cubicBezTo>
                  <a:pt x="1062" y="466"/>
                  <a:pt x="1040" y="473"/>
                  <a:pt x="1018" y="473"/>
                </a:cubicBezTo>
                <a:cubicBezTo>
                  <a:pt x="969" y="473"/>
                  <a:pt x="932" y="440"/>
                  <a:pt x="932" y="383"/>
                </a:cubicBezTo>
                <a:cubicBezTo>
                  <a:pt x="932" y="331"/>
                  <a:pt x="962" y="302"/>
                  <a:pt x="1009" y="302"/>
                </a:cubicBezTo>
                <a:cubicBezTo>
                  <a:pt x="1047" y="302"/>
                  <a:pt x="1062" y="313"/>
                  <a:pt x="1062" y="341"/>
                </a:cubicBezTo>
                <a:lnTo>
                  <a:pt x="1062" y="347"/>
                </a:lnTo>
                <a:close/>
                <a:moveTo>
                  <a:pt x="783" y="303"/>
                </a:moveTo>
                <a:cubicBezTo>
                  <a:pt x="808" y="304"/>
                  <a:pt x="810" y="306"/>
                  <a:pt x="810" y="320"/>
                </a:cubicBezTo>
                <a:cubicBezTo>
                  <a:pt x="810" y="458"/>
                  <a:pt x="810" y="458"/>
                  <a:pt x="810" y="458"/>
                </a:cubicBezTo>
                <a:cubicBezTo>
                  <a:pt x="810" y="471"/>
                  <a:pt x="808" y="473"/>
                  <a:pt x="783" y="474"/>
                </a:cubicBezTo>
                <a:cubicBezTo>
                  <a:pt x="783" y="489"/>
                  <a:pt x="783" y="489"/>
                  <a:pt x="783" y="489"/>
                </a:cubicBezTo>
                <a:cubicBezTo>
                  <a:pt x="872" y="489"/>
                  <a:pt x="872" y="489"/>
                  <a:pt x="872" y="489"/>
                </a:cubicBezTo>
                <a:cubicBezTo>
                  <a:pt x="872" y="474"/>
                  <a:pt x="872" y="474"/>
                  <a:pt x="872" y="474"/>
                </a:cubicBezTo>
                <a:cubicBezTo>
                  <a:pt x="847" y="473"/>
                  <a:pt x="845" y="471"/>
                  <a:pt x="845" y="458"/>
                </a:cubicBezTo>
                <a:cubicBezTo>
                  <a:pt x="845" y="320"/>
                  <a:pt x="845" y="320"/>
                  <a:pt x="845" y="320"/>
                </a:cubicBezTo>
                <a:cubicBezTo>
                  <a:pt x="845" y="306"/>
                  <a:pt x="847" y="304"/>
                  <a:pt x="872" y="303"/>
                </a:cubicBezTo>
                <a:cubicBezTo>
                  <a:pt x="872" y="289"/>
                  <a:pt x="872" y="289"/>
                  <a:pt x="872" y="289"/>
                </a:cubicBezTo>
                <a:cubicBezTo>
                  <a:pt x="783" y="289"/>
                  <a:pt x="783" y="289"/>
                  <a:pt x="783" y="289"/>
                </a:cubicBezTo>
                <a:lnTo>
                  <a:pt x="783" y="303"/>
                </a:lnTo>
                <a:close/>
                <a:moveTo>
                  <a:pt x="731" y="335"/>
                </a:moveTo>
                <a:cubicBezTo>
                  <a:pt x="731" y="308"/>
                  <a:pt x="736" y="303"/>
                  <a:pt x="758" y="303"/>
                </a:cubicBezTo>
                <a:cubicBezTo>
                  <a:pt x="758" y="289"/>
                  <a:pt x="758" y="289"/>
                  <a:pt x="758" y="289"/>
                </a:cubicBezTo>
                <a:cubicBezTo>
                  <a:pt x="686" y="289"/>
                  <a:pt x="686" y="289"/>
                  <a:pt x="686" y="289"/>
                </a:cubicBezTo>
                <a:cubicBezTo>
                  <a:pt x="686" y="303"/>
                  <a:pt x="686" y="303"/>
                  <a:pt x="686" y="303"/>
                </a:cubicBezTo>
                <a:cubicBezTo>
                  <a:pt x="708" y="303"/>
                  <a:pt x="713" y="308"/>
                  <a:pt x="713" y="335"/>
                </a:cubicBezTo>
                <a:cubicBezTo>
                  <a:pt x="713" y="436"/>
                  <a:pt x="713" y="436"/>
                  <a:pt x="713" y="436"/>
                </a:cubicBezTo>
                <a:cubicBezTo>
                  <a:pt x="584" y="289"/>
                  <a:pt x="584" y="289"/>
                  <a:pt x="584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8" y="302"/>
                  <a:pt x="528" y="302"/>
                  <a:pt x="528" y="302"/>
                </a:cubicBezTo>
                <a:cubicBezTo>
                  <a:pt x="552" y="306"/>
                  <a:pt x="555" y="308"/>
                  <a:pt x="555" y="329"/>
                </a:cubicBezTo>
                <a:cubicBezTo>
                  <a:pt x="555" y="443"/>
                  <a:pt x="555" y="443"/>
                  <a:pt x="555" y="443"/>
                </a:cubicBezTo>
                <a:cubicBezTo>
                  <a:pt x="555" y="469"/>
                  <a:pt x="550" y="474"/>
                  <a:pt x="528" y="474"/>
                </a:cubicBezTo>
                <a:cubicBezTo>
                  <a:pt x="528" y="489"/>
                  <a:pt x="528" y="489"/>
                  <a:pt x="528" y="489"/>
                </a:cubicBezTo>
                <a:cubicBezTo>
                  <a:pt x="600" y="489"/>
                  <a:pt x="600" y="489"/>
                  <a:pt x="600" y="489"/>
                </a:cubicBezTo>
                <a:cubicBezTo>
                  <a:pt x="600" y="474"/>
                  <a:pt x="600" y="474"/>
                  <a:pt x="600" y="474"/>
                </a:cubicBezTo>
                <a:cubicBezTo>
                  <a:pt x="577" y="474"/>
                  <a:pt x="573" y="469"/>
                  <a:pt x="573" y="443"/>
                </a:cubicBezTo>
                <a:cubicBezTo>
                  <a:pt x="573" y="329"/>
                  <a:pt x="573" y="329"/>
                  <a:pt x="573" y="329"/>
                </a:cubicBezTo>
                <a:cubicBezTo>
                  <a:pt x="716" y="491"/>
                  <a:pt x="716" y="491"/>
                  <a:pt x="716" y="491"/>
                </a:cubicBezTo>
                <a:cubicBezTo>
                  <a:pt x="731" y="491"/>
                  <a:pt x="731" y="491"/>
                  <a:pt x="731" y="491"/>
                </a:cubicBezTo>
                <a:lnTo>
                  <a:pt x="731" y="335"/>
                </a:lnTo>
                <a:close/>
                <a:moveTo>
                  <a:pt x="408" y="303"/>
                </a:moveTo>
                <a:cubicBezTo>
                  <a:pt x="433" y="304"/>
                  <a:pt x="436" y="306"/>
                  <a:pt x="436" y="320"/>
                </a:cubicBezTo>
                <a:cubicBezTo>
                  <a:pt x="436" y="458"/>
                  <a:pt x="436" y="458"/>
                  <a:pt x="436" y="458"/>
                </a:cubicBezTo>
                <a:cubicBezTo>
                  <a:pt x="436" y="471"/>
                  <a:pt x="433" y="473"/>
                  <a:pt x="408" y="474"/>
                </a:cubicBezTo>
                <a:cubicBezTo>
                  <a:pt x="408" y="489"/>
                  <a:pt x="408" y="489"/>
                  <a:pt x="408" y="489"/>
                </a:cubicBezTo>
                <a:cubicBezTo>
                  <a:pt x="498" y="489"/>
                  <a:pt x="498" y="489"/>
                  <a:pt x="498" y="489"/>
                </a:cubicBezTo>
                <a:cubicBezTo>
                  <a:pt x="498" y="474"/>
                  <a:pt x="498" y="474"/>
                  <a:pt x="498" y="474"/>
                </a:cubicBezTo>
                <a:cubicBezTo>
                  <a:pt x="473" y="473"/>
                  <a:pt x="471" y="471"/>
                  <a:pt x="471" y="458"/>
                </a:cubicBezTo>
                <a:cubicBezTo>
                  <a:pt x="471" y="320"/>
                  <a:pt x="471" y="320"/>
                  <a:pt x="471" y="320"/>
                </a:cubicBezTo>
                <a:cubicBezTo>
                  <a:pt x="471" y="306"/>
                  <a:pt x="473" y="304"/>
                  <a:pt x="498" y="303"/>
                </a:cubicBezTo>
                <a:cubicBezTo>
                  <a:pt x="498" y="289"/>
                  <a:pt x="498" y="289"/>
                  <a:pt x="498" y="289"/>
                </a:cubicBezTo>
                <a:cubicBezTo>
                  <a:pt x="408" y="289"/>
                  <a:pt x="408" y="289"/>
                  <a:pt x="408" y="289"/>
                </a:cubicBezTo>
                <a:lnTo>
                  <a:pt x="408" y="303"/>
                </a:lnTo>
                <a:close/>
                <a:moveTo>
                  <a:pt x="390" y="431"/>
                </a:moveTo>
                <a:cubicBezTo>
                  <a:pt x="379" y="431"/>
                  <a:pt x="379" y="431"/>
                  <a:pt x="379" y="431"/>
                </a:cubicBezTo>
                <a:cubicBezTo>
                  <a:pt x="374" y="440"/>
                  <a:pt x="374" y="440"/>
                  <a:pt x="374" y="440"/>
                </a:cubicBezTo>
                <a:cubicBezTo>
                  <a:pt x="362" y="466"/>
                  <a:pt x="352" y="472"/>
                  <a:pt x="329" y="472"/>
                </a:cubicBezTo>
                <a:cubicBezTo>
                  <a:pt x="292" y="472"/>
                  <a:pt x="292" y="472"/>
                  <a:pt x="292" y="472"/>
                </a:cubicBezTo>
                <a:cubicBezTo>
                  <a:pt x="279" y="472"/>
                  <a:pt x="278" y="467"/>
                  <a:pt x="278" y="449"/>
                </a:cubicBezTo>
                <a:cubicBezTo>
                  <a:pt x="278" y="320"/>
                  <a:pt x="278" y="320"/>
                  <a:pt x="278" y="320"/>
                </a:cubicBezTo>
                <a:cubicBezTo>
                  <a:pt x="278" y="306"/>
                  <a:pt x="280" y="303"/>
                  <a:pt x="309" y="303"/>
                </a:cubicBezTo>
                <a:cubicBezTo>
                  <a:pt x="309" y="289"/>
                  <a:pt x="309" y="289"/>
                  <a:pt x="309" y="289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17" y="303"/>
                  <a:pt x="217" y="303"/>
                  <a:pt x="217" y="303"/>
                </a:cubicBezTo>
                <a:cubicBezTo>
                  <a:pt x="241" y="304"/>
                  <a:pt x="243" y="306"/>
                  <a:pt x="243" y="320"/>
                </a:cubicBezTo>
                <a:cubicBezTo>
                  <a:pt x="243" y="446"/>
                  <a:pt x="243" y="446"/>
                  <a:pt x="243" y="446"/>
                </a:cubicBezTo>
                <a:cubicBezTo>
                  <a:pt x="243" y="469"/>
                  <a:pt x="241" y="471"/>
                  <a:pt x="219" y="475"/>
                </a:cubicBezTo>
                <a:cubicBezTo>
                  <a:pt x="219" y="489"/>
                  <a:pt x="219" y="489"/>
                  <a:pt x="219" y="489"/>
                </a:cubicBezTo>
                <a:cubicBezTo>
                  <a:pt x="379" y="489"/>
                  <a:pt x="379" y="489"/>
                  <a:pt x="379" y="489"/>
                </a:cubicBezTo>
                <a:lnTo>
                  <a:pt x="390" y="431"/>
                </a:lnTo>
                <a:close/>
                <a:moveTo>
                  <a:pt x="167" y="347"/>
                </a:moveTo>
                <a:cubicBezTo>
                  <a:pt x="179" y="347"/>
                  <a:pt x="179" y="347"/>
                  <a:pt x="179" y="347"/>
                </a:cubicBezTo>
                <a:cubicBezTo>
                  <a:pt x="188" y="298"/>
                  <a:pt x="188" y="298"/>
                  <a:pt x="188" y="298"/>
                </a:cubicBezTo>
                <a:cubicBezTo>
                  <a:pt x="172" y="290"/>
                  <a:pt x="146" y="285"/>
                  <a:pt x="120" y="285"/>
                </a:cubicBezTo>
                <a:cubicBezTo>
                  <a:pt x="49" y="285"/>
                  <a:pt x="0" y="331"/>
                  <a:pt x="0" y="392"/>
                </a:cubicBezTo>
                <a:cubicBezTo>
                  <a:pt x="0" y="451"/>
                  <a:pt x="43" y="493"/>
                  <a:pt x="112" y="493"/>
                </a:cubicBezTo>
                <a:cubicBezTo>
                  <a:pt x="146" y="493"/>
                  <a:pt x="174" y="482"/>
                  <a:pt x="193" y="464"/>
                </a:cubicBezTo>
                <a:cubicBezTo>
                  <a:pt x="185" y="453"/>
                  <a:pt x="185" y="453"/>
                  <a:pt x="185" y="453"/>
                </a:cubicBezTo>
                <a:cubicBezTo>
                  <a:pt x="167" y="466"/>
                  <a:pt x="145" y="473"/>
                  <a:pt x="123" y="473"/>
                </a:cubicBezTo>
                <a:cubicBezTo>
                  <a:pt x="74" y="473"/>
                  <a:pt x="37" y="440"/>
                  <a:pt x="37" y="383"/>
                </a:cubicBezTo>
                <a:cubicBezTo>
                  <a:pt x="37" y="331"/>
                  <a:pt x="66" y="302"/>
                  <a:pt x="114" y="302"/>
                </a:cubicBezTo>
                <a:cubicBezTo>
                  <a:pt x="152" y="302"/>
                  <a:pt x="167" y="313"/>
                  <a:pt x="167" y="341"/>
                </a:cubicBezTo>
                <a:lnTo>
                  <a:pt x="167" y="347"/>
                </a:lnTo>
                <a:close/>
                <a:moveTo>
                  <a:pt x="813" y="98"/>
                </a:moveTo>
                <a:cubicBezTo>
                  <a:pt x="813" y="45"/>
                  <a:pt x="840" y="16"/>
                  <a:pt x="884" y="16"/>
                </a:cubicBezTo>
                <a:cubicBezTo>
                  <a:pt x="930" y="16"/>
                  <a:pt x="960" y="50"/>
                  <a:pt x="960" y="109"/>
                </a:cubicBezTo>
                <a:cubicBezTo>
                  <a:pt x="960" y="162"/>
                  <a:pt x="933" y="190"/>
                  <a:pt x="889" y="190"/>
                </a:cubicBezTo>
                <a:cubicBezTo>
                  <a:pt x="843" y="190"/>
                  <a:pt x="813" y="156"/>
                  <a:pt x="813" y="98"/>
                </a:cubicBezTo>
                <a:moveTo>
                  <a:pt x="776" y="107"/>
                </a:moveTo>
                <a:cubicBezTo>
                  <a:pt x="776" y="167"/>
                  <a:pt x="816" y="207"/>
                  <a:pt x="883" y="207"/>
                </a:cubicBezTo>
                <a:cubicBezTo>
                  <a:pt x="951" y="207"/>
                  <a:pt x="997" y="163"/>
                  <a:pt x="997" y="100"/>
                </a:cubicBezTo>
                <a:cubicBezTo>
                  <a:pt x="997" y="40"/>
                  <a:pt x="957" y="0"/>
                  <a:pt x="890" y="0"/>
                </a:cubicBezTo>
                <a:cubicBezTo>
                  <a:pt x="822" y="0"/>
                  <a:pt x="776" y="44"/>
                  <a:pt x="776" y="107"/>
                </a:cubicBezTo>
                <a:moveTo>
                  <a:pt x="714" y="189"/>
                </a:moveTo>
                <a:cubicBezTo>
                  <a:pt x="689" y="188"/>
                  <a:pt x="687" y="186"/>
                  <a:pt x="687" y="172"/>
                </a:cubicBezTo>
                <a:cubicBezTo>
                  <a:pt x="687" y="115"/>
                  <a:pt x="687" y="115"/>
                  <a:pt x="687" y="115"/>
                </a:cubicBezTo>
                <a:cubicBezTo>
                  <a:pt x="743" y="36"/>
                  <a:pt x="743" y="36"/>
                  <a:pt x="743" y="36"/>
                </a:cubicBezTo>
                <a:cubicBezTo>
                  <a:pt x="753" y="22"/>
                  <a:pt x="756" y="18"/>
                  <a:pt x="771" y="18"/>
                </a:cubicBezTo>
                <a:cubicBezTo>
                  <a:pt x="771" y="4"/>
                  <a:pt x="771" y="4"/>
                  <a:pt x="771" y="4"/>
                </a:cubicBezTo>
                <a:cubicBezTo>
                  <a:pt x="702" y="4"/>
                  <a:pt x="702" y="4"/>
                  <a:pt x="702" y="4"/>
                </a:cubicBezTo>
                <a:cubicBezTo>
                  <a:pt x="702" y="17"/>
                  <a:pt x="702" y="17"/>
                  <a:pt x="702" y="17"/>
                </a:cubicBezTo>
                <a:cubicBezTo>
                  <a:pt x="720" y="18"/>
                  <a:pt x="724" y="21"/>
                  <a:pt x="724" y="27"/>
                </a:cubicBezTo>
                <a:cubicBezTo>
                  <a:pt x="724" y="31"/>
                  <a:pt x="722" y="36"/>
                  <a:pt x="718" y="42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40" y="40"/>
                  <a:pt x="640" y="40"/>
                  <a:pt x="640" y="40"/>
                </a:cubicBezTo>
                <a:cubicBezTo>
                  <a:pt x="636" y="34"/>
                  <a:pt x="634" y="31"/>
                  <a:pt x="634" y="27"/>
                </a:cubicBezTo>
                <a:cubicBezTo>
                  <a:pt x="634" y="21"/>
                  <a:pt x="639" y="18"/>
                  <a:pt x="657" y="17"/>
                </a:cubicBezTo>
                <a:cubicBezTo>
                  <a:pt x="657" y="4"/>
                  <a:pt x="657" y="4"/>
                  <a:pt x="657" y="4"/>
                </a:cubicBezTo>
                <a:cubicBezTo>
                  <a:pt x="568" y="4"/>
                  <a:pt x="568" y="4"/>
                  <a:pt x="568" y="4"/>
                </a:cubicBezTo>
                <a:cubicBezTo>
                  <a:pt x="568" y="18"/>
                  <a:pt x="568" y="18"/>
                  <a:pt x="568" y="18"/>
                </a:cubicBezTo>
                <a:cubicBezTo>
                  <a:pt x="581" y="18"/>
                  <a:pt x="585" y="22"/>
                  <a:pt x="595" y="36"/>
                </a:cubicBezTo>
                <a:cubicBezTo>
                  <a:pt x="652" y="117"/>
                  <a:pt x="652" y="117"/>
                  <a:pt x="652" y="117"/>
                </a:cubicBezTo>
                <a:cubicBezTo>
                  <a:pt x="652" y="172"/>
                  <a:pt x="652" y="172"/>
                  <a:pt x="652" y="172"/>
                </a:cubicBezTo>
                <a:cubicBezTo>
                  <a:pt x="652" y="186"/>
                  <a:pt x="650" y="188"/>
                  <a:pt x="625" y="189"/>
                </a:cubicBezTo>
                <a:cubicBezTo>
                  <a:pt x="625" y="203"/>
                  <a:pt x="625" y="203"/>
                  <a:pt x="625" y="203"/>
                </a:cubicBezTo>
                <a:cubicBezTo>
                  <a:pt x="714" y="203"/>
                  <a:pt x="714" y="203"/>
                  <a:pt x="714" y="203"/>
                </a:cubicBezTo>
                <a:lnTo>
                  <a:pt x="714" y="189"/>
                </a:lnTo>
                <a:close/>
                <a:moveTo>
                  <a:pt x="444" y="120"/>
                </a:moveTo>
                <a:cubicBezTo>
                  <a:pt x="476" y="47"/>
                  <a:pt x="476" y="47"/>
                  <a:pt x="476" y="47"/>
                </a:cubicBezTo>
                <a:cubicBezTo>
                  <a:pt x="508" y="120"/>
                  <a:pt x="508" y="120"/>
                  <a:pt x="508" y="120"/>
                </a:cubicBezTo>
                <a:lnTo>
                  <a:pt x="444" y="120"/>
                </a:lnTo>
                <a:close/>
                <a:moveTo>
                  <a:pt x="446" y="189"/>
                </a:moveTo>
                <a:cubicBezTo>
                  <a:pt x="427" y="189"/>
                  <a:pt x="421" y="185"/>
                  <a:pt x="421" y="176"/>
                </a:cubicBezTo>
                <a:cubicBezTo>
                  <a:pt x="421" y="173"/>
                  <a:pt x="423" y="168"/>
                  <a:pt x="425" y="164"/>
                </a:cubicBezTo>
                <a:cubicBezTo>
                  <a:pt x="437" y="136"/>
                  <a:pt x="437" y="136"/>
                  <a:pt x="437" y="136"/>
                </a:cubicBezTo>
                <a:cubicBezTo>
                  <a:pt x="515" y="136"/>
                  <a:pt x="515" y="136"/>
                  <a:pt x="515" y="136"/>
                </a:cubicBezTo>
                <a:cubicBezTo>
                  <a:pt x="528" y="167"/>
                  <a:pt x="528" y="167"/>
                  <a:pt x="528" y="167"/>
                </a:cubicBezTo>
                <a:cubicBezTo>
                  <a:pt x="530" y="171"/>
                  <a:pt x="531" y="175"/>
                  <a:pt x="531" y="178"/>
                </a:cubicBezTo>
                <a:cubicBezTo>
                  <a:pt x="531" y="186"/>
                  <a:pt x="526" y="189"/>
                  <a:pt x="509" y="189"/>
                </a:cubicBezTo>
                <a:cubicBezTo>
                  <a:pt x="509" y="203"/>
                  <a:pt x="509" y="203"/>
                  <a:pt x="509" y="203"/>
                </a:cubicBezTo>
                <a:cubicBezTo>
                  <a:pt x="591" y="203"/>
                  <a:pt x="591" y="203"/>
                  <a:pt x="591" y="203"/>
                </a:cubicBezTo>
                <a:cubicBezTo>
                  <a:pt x="591" y="189"/>
                  <a:pt x="591" y="189"/>
                  <a:pt x="591" y="189"/>
                </a:cubicBezTo>
                <a:cubicBezTo>
                  <a:pt x="576" y="188"/>
                  <a:pt x="574" y="185"/>
                  <a:pt x="567" y="169"/>
                </a:cubicBezTo>
                <a:cubicBezTo>
                  <a:pt x="492" y="1"/>
                  <a:pt x="492" y="1"/>
                  <a:pt x="492" y="1"/>
                </a:cubicBezTo>
                <a:cubicBezTo>
                  <a:pt x="478" y="1"/>
                  <a:pt x="478" y="1"/>
                  <a:pt x="478" y="1"/>
                </a:cubicBezTo>
                <a:cubicBezTo>
                  <a:pt x="403" y="169"/>
                  <a:pt x="403" y="169"/>
                  <a:pt x="403" y="169"/>
                </a:cubicBezTo>
                <a:cubicBezTo>
                  <a:pt x="397" y="185"/>
                  <a:pt x="394" y="188"/>
                  <a:pt x="379" y="189"/>
                </a:cubicBezTo>
                <a:cubicBezTo>
                  <a:pt x="379" y="203"/>
                  <a:pt x="379" y="203"/>
                  <a:pt x="379" y="203"/>
                </a:cubicBezTo>
                <a:cubicBezTo>
                  <a:pt x="446" y="203"/>
                  <a:pt x="446" y="203"/>
                  <a:pt x="446" y="203"/>
                </a:cubicBezTo>
                <a:lnTo>
                  <a:pt x="446" y="189"/>
                </a:lnTo>
                <a:close/>
                <a:moveTo>
                  <a:pt x="164" y="189"/>
                </a:moveTo>
                <a:cubicBezTo>
                  <a:pt x="142" y="189"/>
                  <a:pt x="137" y="184"/>
                  <a:pt x="137" y="157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216" y="197"/>
                  <a:pt x="216" y="197"/>
                  <a:pt x="216" y="197"/>
                </a:cubicBezTo>
                <a:cubicBezTo>
                  <a:pt x="223" y="197"/>
                  <a:pt x="223" y="197"/>
                  <a:pt x="223" y="197"/>
                </a:cubicBezTo>
                <a:cubicBezTo>
                  <a:pt x="301" y="42"/>
                  <a:pt x="301" y="42"/>
                  <a:pt x="301" y="42"/>
                </a:cubicBezTo>
                <a:cubicBezTo>
                  <a:pt x="301" y="172"/>
                  <a:pt x="301" y="172"/>
                  <a:pt x="301" y="172"/>
                </a:cubicBezTo>
                <a:cubicBezTo>
                  <a:pt x="301" y="186"/>
                  <a:pt x="299" y="188"/>
                  <a:pt x="276" y="189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362" y="203"/>
                  <a:pt x="362" y="203"/>
                  <a:pt x="362" y="203"/>
                </a:cubicBezTo>
                <a:cubicBezTo>
                  <a:pt x="362" y="189"/>
                  <a:pt x="362" y="189"/>
                  <a:pt x="362" y="189"/>
                </a:cubicBezTo>
                <a:cubicBezTo>
                  <a:pt x="338" y="188"/>
                  <a:pt x="336" y="186"/>
                  <a:pt x="336" y="172"/>
                </a:cubicBezTo>
                <a:cubicBezTo>
                  <a:pt x="336" y="34"/>
                  <a:pt x="336" y="34"/>
                  <a:pt x="336" y="34"/>
                </a:cubicBezTo>
                <a:cubicBezTo>
                  <a:pt x="336" y="21"/>
                  <a:pt x="338" y="19"/>
                  <a:pt x="362" y="18"/>
                </a:cubicBezTo>
                <a:cubicBezTo>
                  <a:pt x="362" y="4"/>
                  <a:pt x="362" y="4"/>
                  <a:pt x="362" y="4"/>
                </a:cubicBezTo>
                <a:cubicBezTo>
                  <a:pt x="302" y="4"/>
                  <a:pt x="302" y="4"/>
                  <a:pt x="302" y="4"/>
                </a:cubicBezTo>
                <a:cubicBezTo>
                  <a:pt x="229" y="148"/>
                  <a:pt x="229" y="148"/>
                  <a:pt x="229" y="148"/>
                </a:cubicBezTo>
                <a:cubicBezTo>
                  <a:pt x="156" y="4"/>
                  <a:pt x="156" y="4"/>
                  <a:pt x="156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17"/>
                  <a:pt x="92" y="17"/>
                  <a:pt x="92" y="17"/>
                </a:cubicBezTo>
                <a:cubicBezTo>
                  <a:pt x="115" y="20"/>
                  <a:pt x="119" y="22"/>
                  <a:pt x="119" y="47"/>
                </a:cubicBezTo>
                <a:cubicBezTo>
                  <a:pt x="119" y="157"/>
                  <a:pt x="119" y="157"/>
                  <a:pt x="119" y="157"/>
                </a:cubicBezTo>
                <a:cubicBezTo>
                  <a:pt x="119" y="184"/>
                  <a:pt x="114" y="189"/>
                  <a:pt x="92" y="189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64" y="203"/>
                  <a:pt x="164" y="203"/>
                  <a:pt x="164" y="203"/>
                </a:cubicBezTo>
                <a:lnTo>
                  <a:pt x="164" y="1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_blue border">
  <p:cSld name="All_blue bor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/>
          <p:nvPr/>
        </p:nvSpPr>
        <p:spPr>
          <a:xfrm>
            <a:off x="0" y="0"/>
            <a:ext cx="6100637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8"/>
          <p:cNvSpPr/>
          <p:nvPr/>
        </p:nvSpPr>
        <p:spPr>
          <a:xfrm>
            <a:off x="0" y="0"/>
            <a:ext cx="1219212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8"/>
          <p:cNvSpPr/>
          <p:nvPr/>
        </p:nvSpPr>
        <p:spPr>
          <a:xfrm>
            <a:off x="541479" y="536576"/>
            <a:ext cx="11128098" cy="58007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8"/>
          <p:cNvSpPr txBox="1">
            <a:spLocks noGrp="1"/>
          </p:cNvSpPr>
          <p:nvPr>
            <p:ph type="title"/>
          </p:nvPr>
        </p:nvSpPr>
        <p:spPr>
          <a:xfrm>
            <a:off x="973392" y="1077915"/>
            <a:ext cx="10010207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973392" y="2132013"/>
            <a:ext cx="10010207" cy="36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1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1"/>
              <a:buChar char="•"/>
              <a:defRPr>
                <a:solidFill>
                  <a:schemeClr val="lt1"/>
                </a:solidFill>
              </a:defRPr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1"/>
              <a:buChar char="•"/>
              <a:defRPr>
                <a:solidFill>
                  <a:schemeClr val="lt1"/>
                </a:solidFill>
              </a:defRPr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1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ftr" idx="11"/>
          </p:nvPr>
        </p:nvSpPr>
        <p:spPr>
          <a:xfrm>
            <a:off x="2235201" y="6135688"/>
            <a:ext cx="8737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8"/>
          <p:cNvSpPr txBox="1"/>
          <p:nvPr/>
        </p:nvSpPr>
        <p:spPr>
          <a:xfrm>
            <a:off x="8422293" y="6657948"/>
            <a:ext cx="3769708" cy="2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©2022 Mayo Foundation for Medical Education and Research  |  slide-</a:t>
            </a:r>
            <a:fld id="{00000000-1234-1234-1234-123412341234}" type="slidenum">
              <a:rPr lang="en-US" sz="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_white border">
  <p:cSld name="Black_white bor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/>
          <p:nvPr/>
        </p:nvSpPr>
        <p:spPr>
          <a:xfrm>
            <a:off x="0" y="0"/>
            <a:ext cx="6100637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9"/>
          <p:cNvSpPr/>
          <p:nvPr/>
        </p:nvSpPr>
        <p:spPr>
          <a:xfrm>
            <a:off x="6091363" y="0"/>
            <a:ext cx="610063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9"/>
          <p:cNvSpPr/>
          <p:nvPr/>
        </p:nvSpPr>
        <p:spPr>
          <a:xfrm>
            <a:off x="541479" y="536576"/>
            <a:ext cx="11128098" cy="58007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9"/>
          <p:cNvSpPr txBox="1">
            <a:spLocks noGrp="1"/>
          </p:cNvSpPr>
          <p:nvPr>
            <p:ph type="title"/>
          </p:nvPr>
        </p:nvSpPr>
        <p:spPr>
          <a:xfrm>
            <a:off x="973392" y="1077915"/>
            <a:ext cx="10010207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body" idx="1"/>
          </p:nvPr>
        </p:nvSpPr>
        <p:spPr>
          <a:xfrm>
            <a:off x="973392" y="2132013"/>
            <a:ext cx="10010207" cy="36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dk1"/>
                </a:solidFill>
              </a:defRPr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ftr" idx="11"/>
          </p:nvPr>
        </p:nvSpPr>
        <p:spPr>
          <a:xfrm>
            <a:off x="2235201" y="6135688"/>
            <a:ext cx="8737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9"/>
          <p:cNvSpPr txBox="1"/>
          <p:nvPr/>
        </p:nvSpPr>
        <p:spPr>
          <a:xfrm>
            <a:off x="8422293" y="6657948"/>
            <a:ext cx="3769708" cy="2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©2023 Mayo Foundation for Medical Education and Research  |  slide-</a:t>
            </a:r>
            <a:fld id="{00000000-1234-1234-1234-123412341234}" type="slidenum"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/50 Text_Image">
  <p:cSld name="50/50 Text_Imag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/>
          <p:nvPr/>
        </p:nvSpPr>
        <p:spPr>
          <a:xfrm>
            <a:off x="6096001" y="0"/>
            <a:ext cx="6095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0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4774855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body" idx="1"/>
          </p:nvPr>
        </p:nvSpPr>
        <p:spPr>
          <a:xfrm>
            <a:off x="973392" y="1984375"/>
            <a:ext cx="4774855" cy="39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 txBox="1">
            <a:spLocks noGrp="1"/>
          </p:cNvSpPr>
          <p:nvPr>
            <p:ph type="body" idx="2"/>
          </p:nvPr>
        </p:nvSpPr>
        <p:spPr>
          <a:xfrm>
            <a:off x="6096002" y="0"/>
            <a:ext cx="609599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0"/>
          <p:cNvSpPr txBox="1"/>
          <p:nvPr/>
        </p:nvSpPr>
        <p:spPr>
          <a:xfrm>
            <a:off x="8422293" y="6657948"/>
            <a:ext cx="3769708" cy="2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©2023 Mayo Foundation for Medical Education and Research  |  slide-</a:t>
            </a:r>
            <a:fld id="{00000000-1234-1234-1234-123412341234}" type="slidenum"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/50 Image_Text">
  <p:cSld name="50/50 Image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/>
          <p:nvPr/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609600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title"/>
          </p:nvPr>
        </p:nvSpPr>
        <p:spPr>
          <a:xfrm>
            <a:off x="6442166" y="536576"/>
            <a:ext cx="5227411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body" idx="2"/>
          </p:nvPr>
        </p:nvSpPr>
        <p:spPr>
          <a:xfrm>
            <a:off x="6442166" y="1984375"/>
            <a:ext cx="5227411" cy="39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1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/>
          <p:nvPr/>
        </p:nvSpPr>
        <p:spPr>
          <a:xfrm>
            <a:off x="6442166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/60 Text_Image">
  <p:cSld name="40/60 Text_Imag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992401" y="0"/>
            <a:ext cx="7199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/>
          <p:nvPr/>
        </p:nvSpPr>
        <p:spPr>
          <a:xfrm>
            <a:off x="4992401" y="0"/>
            <a:ext cx="7199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2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2"/>
          </p:nvPr>
        </p:nvSpPr>
        <p:spPr>
          <a:xfrm>
            <a:off x="973391" y="1984375"/>
            <a:ext cx="3666493" cy="391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 sz="2401"/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title"/>
          </p:nvPr>
        </p:nvSpPr>
        <p:spPr>
          <a:xfrm>
            <a:off x="973391" y="536575"/>
            <a:ext cx="3666493" cy="106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2"/>
          <p:cNvSpPr txBox="1"/>
          <p:nvPr/>
        </p:nvSpPr>
        <p:spPr>
          <a:xfrm>
            <a:off x="8422293" y="6657948"/>
            <a:ext cx="3769708" cy="2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©2023 Mayo Foundation for Medical Education and Research  |  slide-</a:t>
            </a:r>
            <a:fld id="{00000000-1234-1234-1234-123412341234}" type="slidenum"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/60 Image_Text">
  <p:cSld name="40/60 Image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/>
          <p:nvPr/>
        </p:nvSpPr>
        <p:spPr>
          <a:xfrm>
            <a:off x="0" y="0"/>
            <a:ext cx="4992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3"/>
          <p:cNvSpPr txBox="1">
            <a:spLocks noGrp="1"/>
          </p:cNvSpPr>
          <p:nvPr>
            <p:ph type="title"/>
          </p:nvPr>
        </p:nvSpPr>
        <p:spPr>
          <a:xfrm>
            <a:off x="5344917" y="536576"/>
            <a:ext cx="6324659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1"/>
          </p:nvPr>
        </p:nvSpPr>
        <p:spPr>
          <a:xfrm>
            <a:off x="5344917" y="1984375"/>
            <a:ext cx="6324659" cy="39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3"/>
          <p:cNvSpPr/>
          <p:nvPr/>
        </p:nvSpPr>
        <p:spPr>
          <a:xfrm>
            <a:off x="5344917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3"/>
          <p:cNvSpPr>
            <a:spLocks noGrp="1"/>
          </p:cNvSpPr>
          <p:nvPr>
            <p:ph type="pic" idx="2"/>
          </p:nvPr>
        </p:nvSpPr>
        <p:spPr>
          <a:xfrm>
            <a:off x="0" y="0"/>
            <a:ext cx="49924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/40 Text_Image">
  <p:cSld name="60/40 Text_Imag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/>
          <p:nvPr/>
        </p:nvSpPr>
        <p:spPr>
          <a:xfrm>
            <a:off x="7226595" y="0"/>
            <a:ext cx="496540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4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body" idx="1"/>
          </p:nvPr>
        </p:nvSpPr>
        <p:spPr>
          <a:xfrm>
            <a:off x="7226595" y="0"/>
            <a:ext cx="496540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body" idx="2"/>
          </p:nvPr>
        </p:nvSpPr>
        <p:spPr>
          <a:xfrm>
            <a:off x="973392" y="1984375"/>
            <a:ext cx="5895923" cy="391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 sz="2401"/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5895923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4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4"/>
          <p:cNvSpPr txBox="1"/>
          <p:nvPr/>
        </p:nvSpPr>
        <p:spPr>
          <a:xfrm>
            <a:off x="8422293" y="6657948"/>
            <a:ext cx="3769708" cy="2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©2023 Mayo Foundation for Medical Education and Research  |  slide-</a:t>
            </a:r>
            <a:fld id="{00000000-1234-1234-1234-123412341234}" type="slidenum"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/40 Image_Text">
  <p:cSld name="60/40 Image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/>
          <p:nvPr/>
        </p:nvSpPr>
        <p:spPr>
          <a:xfrm>
            <a:off x="0" y="0"/>
            <a:ext cx="687807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5"/>
          <p:cNvSpPr>
            <a:spLocks noGrp="1"/>
          </p:cNvSpPr>
          <p:nvPr>
            <p:ph type="pic" idx="2"/>
          </p:nvPr>
        </p:nvSpPr>
        <p:spPr>
          <a:xfrm>
            <a:off x="0" y="0"/>
            <a:ext cx="687884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35"/>
          <p:cNvSpPr txBox="1">
            <a:spLocks noGrp="1"/>
          </p:cNvSpPr>
          <p:nvPr>
            <p:ph type="title"/>
          </p:nvPr>
        </p:nvSpPr>
        <p:spPr>
          <a:xfrm>
            <a:off x="7226594" y="536576"/>
            <a:ext cx="4442982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body" idx="1"/>
          </p:nvPr>
        </p:nvSpPr>
        <p:spPr>
          <a:xfrm>
            <a:off x="7226594" y="1984375"/>
            <a:ext cx="4442982" cy="39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/>
          <p:nvPr/>
        </p:nvSpPr>
        <p:spPr>
          <a:xfrm>
            <a:off x="7226595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50/50 Text_Image">
  <p:cSld name="1_50/50 Text_Imag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>
            <a:spLocks noGrp="1"/>
          </p:cNvSpPr>
          <p:nvPr>
            <p:ph type="body" idx="1"/>
          </p:nvPr>
        </p:nvSpPr>
        <p:spPr>
          <a:xfrm>
            <a:off x="6096002" y="0"/>
            <a:ext cx="609599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4774855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2"/>
          </p:nvPr>
        </p:nvSpPr>
        <p:spPr>
          <a:xfrm>
            <a:off x="973392" y="1984375"/>
            <a:ext cx="4774855" cy="39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6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50/50 Image_Text">
  <p:cSld name="1_50/50 Image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609600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title"/>
          </p:nvPr>
        </p:nvSpPr>
        <p:spPr>
          <a:xfrm>
            <a:off x="6442166" y="536576"/>
            <a:ext cx="5227411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body" idx="2"/>
          </p:nvPr>
        </p:nvSpPr>
        <p:spPr>
          <a:xfrm>
            <a:off x="6442166" y="1984375"/>
            <a:ext cx="5227411" cy="39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1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7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7"/>
          <p:cNvSpPr/>
          <p:nvPr/>
        </p:nvSpPr>
        <p:spPr>
          <a:xfrm>
            <a:off x="6442166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10001526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973392" y="1590674"/>
            <a:ext cx="10001526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0/60 Text_Image">
  <p:cSld name="1_40/60 Text_Imag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 txBox="1">
            <a:spLocks noGrp="1"/>
          </p:cNvSpPr>
          <p:nvPr>
            <p:ph type="body" idx="1"/>
          </p:nvPr>
        </p:nvSpPr>
        <p:spPr>
          <a:xfrm>
            <a:off x="4992401" y="0"/>
            <a:ext cx="7199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body" idx="2"/>
          </p:nvPr>
        </p:nvSpPr>
        <p:spPr>
          <a:xfrm>
            <a:off x="973391" y="1984375"/>
            <a:ext cx="3666493" cy="391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 sz="2401"/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973391" y="536575"/>
            <a:ext cx="3666493" cy="106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8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0/60 Image_Text">
  <p:cSld name="1_40/60 Image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>
            <a:spLocks noGrp="1"/>
          </p:cNvSpPr>
          <p:nvPr>
            <p:ph type="pic" idx="2"/>
          </p:nvPr>
        </p:nvSpPr>
        <p:spPr>
          <a:xfrm>
            <a:off x="0" y="0"/>
            <a:ext cx="49924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39"/>
          <p:cNvSpPr txBox="1">
            <a:spLocks noGrp="1"/>
          </p:cNvSpPr>
          <p:nvPr>
            <p:ph type="title"/>
          </p:nvPr>
        </p:nvSpPr>
        <p:spPr>
          <a:xfrm>
            <a:off x="5344917" y="536576"/>
            <a:ext cx="6324659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body" idx="1"/>
          </p:nvPr>
        </p:nvSpPr>
        <p:spPr>
          <a:xfrm>
            <a:off x="5344917" y="1984375"/>
            <a:ext cx="6324659" cy="39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9"/>
          <p:cNvSpPr/>
          <p:nvPr/>
        </p:nvSpPr>
        <p:spPr>
          <a:xfrm>
            <a:off x="5344917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60/40 Text_Image">
  <p:cSld name="1_60/40 Text_Imag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>
            <a:spLocks noGrp="1"/>
          </p:cNvSpPr>
          <p:nvPr>
            <p:ph type="body" idx="1"/>
          </p:nvPr>
        </p:nvSpPr>
        <p:spPr>
          <a:xfrm>
            <a:off x="7226595" y="0"/>
            <a:ext cx="496540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0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0"/>
          <p:cNvSpPr txBox="1">
            <a:spLocks noGrp="1"/>
          </p:cNvSpPr>
          <p:nvPr>
            <p:ph type="body" idx="2"/>
          </p:nvPr>
        </p:nvSpPr>
        <p:spPr>
          <a:xfrm>
            <a:off x="973392" y="1984375"/>
            <a:ext cx="5895923" cy="391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 sz="2401"/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196" name="Google Shape;196;p40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5895923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0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60/40 Image_Text">
  <p:cSld name="1_60/40 Image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1"/>
          <p:cNvSpPr>
            <a:spLocks noGrp="1"/>
          </p:cNvSpPr>
          <p:nvPr>
            <p:ph type="pic" idx="2"/>
          </p:nvPr>
        </p:nvSpPr>
        <p:spPr>
          <a:xfrm>
            <a:off x="0" y="0"/>
            <a:ext cx="687884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41"/>
          <p:cNvSpPr txBox="1">
            <a:spLocks noGrp="1"/>
          </p:cNvSpPr>
          <p:nvPr>
            <p:ph type="title"/>
          </p:nvPr>
        </p:nvSpPr>
        <p:spPr>
          <a:xfrm>
            <a:off x="7226594" y="536576"/>
            <a:ext cx="4442982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1"/>
          <p:cNvSpPr txBox="1">
            <a:spLocks noGrp="1"/>
          </p:cNvSpPr>
          <p:nvPr>
            <p:ph type="body" idx="1"/>
          </p:nvPr>
        </p:nvSpPr>
        <p:spPr>
          <a:xfrm>
            <a:off x="7226594" y="1984375"/>
            <a:ext cx="4442982" cy="39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41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1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1"/>
          <p:cNvSpPr/>
          <p:nvPr/>
        </p:nvSpPr>
        <p:spPr>
          <a:xfrm>
            <a:off x="7226595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>
            <a:spLocks noGrp="1"/>
          </p:cNvSpPr>
          <p:nvPr>
            <p:ph type="title"/>
          </p:nvPr>
        </p:nvSpPr>
        <p:spPr>
          <a:xfrm>
            <a:off x="973392" y="3086100"/>
            <a:ext cx="1000152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1"/>
              <a:buFont typeface="Arial"/>
              <a:buNone/>
              <a:defRPr sz="4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2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2"/>
          <p:cNvSpPr/>
          <p:nvPr/>
        </p:nvSpPr>
        <p:spPr>
          <a:xfrm rot="-5400000">
            <a:off x="-1624947" y="3362308"/>
            <a:ext cx="3383280" cy="133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number">
  <p:cSld name="Section Header with numb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3"/>
          <p:cNvSpPr txBox="1">
            <a:spLocks noGrp="1"/>
          </p:cNvSpPr>
          <p:nvPr>
            <p:ph type="title"/>
          </p:nvPr>
        </p:nvSpPr>
        <p:spPr>
          <a:xfrm>
            <a:off x="2772498" y="2696210"/>
            <a:ext cx="819363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1"/>
              <a:buFont typeface="Arial"/>
              <a:buNone/>
              <a:defRPr sz="4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3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3"/>
          <p:cNvSpPr txBox="1">
            <a:spLocks noGrp="1"/>
          </p:cNvSpPr>
          <p:nvPr>
            <p:ph type="body" idx="1"/>
          </p:nvPr>
        </p:nvSpPr>
        <p:spPr>
          <a:xfrm>
            <a:off x="973392" y="2505671"/>
            <a:ext cx="1578690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5004"/>
              <a:buNone/>
              <a:defRPr sz="15003" b="0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None/>
              <a:defRPr sz="200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43"/>
          <p:cNvSpPr/>
          <p:nvPr/>
        </p:nvSpPr>
        <p:spPr>
          <a:xfrm rot="-5400000">
            <a:off x="-1624947" y="3362308"/>
            <a:ext cx="3383280" cy="133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number_50%">
  <p:cSld name="Section Header with number_50%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>
            <a:spLocks noGrp="1"/>
          </p:cNvSpPr>
          <p:nvPr>
            <p:ph type="pic" idx="2"/>
          </p:nvPr>
        </p:nvSpPr>
        <p:spPr>
          <a:xfrm>
            <a:off x="6096001" y="0"/>
            <a:ext cx="60959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44"/>
          <p:cNvSpPr txBox="1">
            <a:spLocks noGrp="1"/>
          </p:cNvSpPr>
          <p:nvPr>
            <p:ph type="title"/>
          </p:nvPr>
        </p:nvSpPr>
        <p:spPr>
          <a:xfrm>
            <a:off x="973392" y="4930775"/>
            <a:ext cx="477485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4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4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4"/>
          <p:cNvSpPr txBox="1">
            <a:spLocks noGrp="1"/>
          </p:cNvSpPr>
          <p:nvPr>
            <p:ph type="body" idx="1"/>
          </p:nvPr>
        </p:nvSpPr>
        <p:spPr>
          <a:xfrm>
            <a:off x="973392" y="536575"/>
            <a:ext cx="1578690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5004"/>
              <a:buNone/>
              <a:defRPr sz="15003" b="0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None/>
              <a:defRPr sz="200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44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number_40/60">
  <p:cSld name="Section Header with number_40/60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5"/>
          <p:cNvSpPr>
            <a:spLocks noGrp="1"/>
          </p:cNvSpPr>
          <p:nvPr>
            <p:ph type="pic" idx="2"/>
          </p:nvPr>
        </p:nvSpPr>
        <p:spPr>
          <a:xfrm>
            <a:off x="4992401" y="0"/>
            <a:ext cx="7199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45"/>
          <p:cNvSpPr txBox="1">
            <a:spLocks noGrp="1"/>
          </p:cNvSpPr>
          <p:nvPr>
            <p:ph type="title"/>
          </p:nvPr>
        </p:nvSpPr>
        <p:spPr>
          <a:xfrm>
            <a:off x="973392" y="4930775"/>
            <a:ext cx="365696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 sz="32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5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5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5"/>
          <p:cNvSpPr txBox="1">
            <a:spLocks noGrp="1"/>
          </p:cNvSpPr>
          <p:nvPr>
            <p:ph type="body" idx="1"/>
          </p:nvPr>
        </p:nvSpPr>
        <p:spPr>
          <a:xfrm>
            <a:off x="973392" y="536575"/>
            <a:ext cx="1578690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5004"/>
              <a:buNone/>
              <a:defRPr sz="15003" b="0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None/>
              <a:defRPr sz="200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45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lower illustration">
  <p:cSld name="Title content lower illustration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/>
          <p:nvPr/>
        </p:nvSpPr>
        <p:spPr>
          <a:xfrm>
            <a:off x="1" y="2286000"/>
            <a:ext cx="12192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6"/>
          <p:cNvSpPr txBox="1">
            <a:spLocks noGrp="1"/>
          </p:cNvSpPr>
          <p:nvPr>
            <p:ph type="title"/>
          </p:nvPr>
        </p:nvSpPr>
        <p:spPr>
          <a:xfrm>
            <a:off x="973392" y="536575"/>
            <a:ext cx="4774855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6"/>
          <p:cNvSpPr txBox="1">
            <a:spLocks noGrp="1"/>
          </p:cNvSpPr>
          <p:nvPr>
            <p:ph type="body" idx="1"/>
          </p:nvPr>
        </p:nvSpPr>
        <p:spPr>
          <a:xfrm>
            <a:off x="6096001" y="536576"/>
            <a:ext cx="5573576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sz="240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234" name="Google Shape;234;p46"/>
          <p:cNvSpPr>
            <a:spLocks noGrp="1"/>
          </p:cNvSpPr>
          <p:nvPr>
            <p:ph type="pic" idx="2"/>
          </p:nvPr>
        </p:nvSpPr>
        <p:spPr>
          <a:xfrm>
            <a:off x="1" y="2286000"/>
            <a:ext cx="1219200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46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6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6"/>
          <p:cNvSpPr txBox="1"/>
          <p:nvPr/>
        </p:nvSpPr>
        <p:spPr>
          <a:xfrm>
            <a:off x="8422293" y="6657948"/>
            <a:ext cx="3769708" cy="2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©2023 Mayo Foundation for Medical Education and Research  |  slide-</a:t>
            </a:r>
            <a:fld id="{00000000-1234-1234-1234-123412341234}" type="slidenum"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lower image">
  <p:cSld name="Title content lower imag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7"/>
          <p:cNvSpPr>
            <a:spLocks noGrp="1"/>
          </p:cNvSpPr>
          <p:nvPr>
            <p:ph type="pic" idx="2"/>
          </p:nvPr>
        </p:nvSpPr>
        <p:spPr>
          <a:xfrm>
            <a:off x="1" y="2286000"/>
            <a:ext cx="1219200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47"/>
          <p:cNvSpPr txBox="1">
            <a:spLocks noGrp="1"/>
          </p:cNvSpPr>
          <p:nvPr>
            <p:ph type="title"/>
          </p:nvPr>
        </p:nvSpPr>
        <p:spPr>
          <a:xfrm>
            <a:off x="973392" y="536575"/>
            <a:ext cx="4774855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7"/>
          <p:cNvSpPr txBox="1">
            <a:spLocks noGrp="1"/>
          </p:cNvSpPr>
          <p:nvPr>
            <p:ph type="body" idx="1"/>
          </p:nvPr>
        </p:nvSpPr>
        <p:spPr>
          <a:xfrm>
            <a:off x="6096001" y="536576"/>
            <a:ext cx="5573576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sz="240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243" name="Google Shape;243;p47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7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7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with full bleed image">
  <p:cSld name="Title Slide_with full bleed imag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ctrTitle"/>
          </p:nvPr>
        </p:nvSpPr>
        <p:spPr>
          <a:xfrm>
            <a:off x="973391" y="2854325"/>
            <a:ext cx="9999339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2"/>
              <a:buFont typeface="Arial"/>
              <a:buNone/>
              <a:defRPr sz="6002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ubTitle" idx="1"/>
          </p:nvPr>
        </p:nvSpPr>
        <p:spPr>
          <a:xfrm>
            <a:off x="973262" y="4257675"/>
            <a:ext cx="1000165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1"/>
              <a:buNone/>
              <a:defRPr sz="2401" b="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/>
          <p:nvPr/>
        </p:nvSpPr>
        <p:spPr>
          <a:xfrm>
            <a:off x="541479" y="536575"/>
            <a:ext cx="838364" cy="914400"/>
          </a:xfrm>
          <a:custGeom>
            <a:avLst/>
            <a:gdLst/>
            <a:ahLst/>
            <a:cxnLst/>
            <a:rect l="l" t="t" r="r" b="b"/>
            <a:pathLst>
              <a:path w="1089" h="1188" extrusionOk="0">
                <a:moveTo>
                  <a:pt x="598" y="609"/>
                </a:moveTo>
                <a:cubicBezTo>
                  <a:pt x="598" y="783"/>
                  <a:pt x="598" y="783"/>
                  <a:pt x="598" y="783"/>
                </a:cubicBezTo>
                <a:cubicBezTo>
                  <a:pt x="598" y="850"/>
                  <a:pt x="619" y="904"/>
                  <a:pt x="661" y="944"/>
                </a:cubicBezTo>
                <a:cubicBezTo>
                  <a:pt x="661" y="944"/>
                  <a:pt x="661" y="944"/>
                  <a:pt x="661" y="944"/>
                </a:cubicBezTo>
                <a:cubicBezTo>
                  <a:pt x="661" y="898"/>
                  <a:pt x="661" y="898"/>
                  <a:pt x="661" y="898"/>
                </a:cubicBezTo>
                <a:cubicBezTo>
                  <a:pt x="645" y="869"/>
                  <a:pt x="637" y="834"/>
                  <a:pt x="637" y="794"/>
                </a:cubicBezTo>
                <a:cubicBezTo>
                  <a:pt x="637" y="760"/>
                  <a:pt x="637" y="760"/>
                  <a:pt x="637" y="760"/>
                </a:cubicBezTo>
                <a:cubicBezTo>
                  <a:pt x="690" y="760"/>
                  <a:pt x="690" y="760"/>
                  <a:pt x="690" y="760"/>
                </a:cubicBezTo>
                <a:cubicBezTo>
                  <a:pt x="690" y="760"/>
                  <a:pt x="690" y="929"/>
                  <a:pt x="690" y="937"/>
                </a:cubicBezTo>
                <a:cubicBezTo>
                  <a:pt x="690" y="953"/>
                  <a:pt x="690" y="962"/>
                  <a:pt x="689" y="966"/>
                </a:cubicBezTo>
                <a:cubicBezTo>
                  <a:pt x="682" y="1063"/>
                  <a:pt x="635" y="1128"/>
                  <a:pt x="544" y="1166"/>
                </a:cubicBezTo>
                <a:cubicBezTo>
                  <a:pt x="454" y="1128"/>
                  <a:pt x="406" y="1063"/>
                  <a:pt x="399" y="967"/>
                </a:cubicBezTo>
                <a:cubicBezTo>
                  <a:pt x="461" y="925"/>
                  <a:pt x="490" y="864"/>
                  <a:pt x="490" y="783"/>
                </a:cubicBezTo>
                <a:cubicBezTo>
                  <a:pt x="490" y="760"/>
                  <a:pt x="490" y="760"/>
                  <a:pt x="490" y="760"/>
                </a:cubicBezTo>
                <a:cubicBezTo>
                  <a:pt x="569" y="760"/>
                  <a:pt x="569" y="760"/>
                  <a:pt x="569" y="760"/>
                </a:cubicBezTo>
                <a:cubicBezTo>
                  <a:pt x="569" y="721"/>
                  <a:pt x="569" y="721"/>
                  <a:pt x="569" y="721"/>
                </a:cubicBezTo>
                <a:cubicBezTo>
                  <a:pt x="360" y="721"/>
                  <a:pt x="360" y="721"/>
                  <a:pt x="360" y="721"/>
                </a:cubicBezTo>
                <a:cubicBezTo>
                  <a:pt x="360" y="929"/>
                  <a:pt x="360" y="929"/>
                  <a:pt x="360" y="929"/>
                </a:cubicBezTo>
                <a:cubicBezTo>
                  <a:pt x="360" y="929"/>
                  <a:pt x="360" y="930"/>
                  <a:pt x="360" y="930"/>
                </a:cubicBezTo>
                <a:cubicBezTo>
                  <a:pt x="360" y="930"/>
                  <a:pt x="360" y="930"/>
                  <a:pt x="360" y="930"/>
                </a:cubicBezTo>
                <a:cubicBezTo>
                  <a:pt x="376" y="919"/>
                  <a:pt x="388" y="906"/>
                  <a:pt x="398" y="890"/>
                </a:cubicBezTo>
                <a:cubicBezTo>
                  <a:pt x="398" y="760"/>
                  <a:pt x="398" y="760"/>
                  <a:pt x="398" y="760"/>
                </a:cubicBezTo>
                <a:cubicBezTo>
                  <a:pt x="452" y="760"/>
                  <a:pt x="452" y="760"/>
                  <a:pt x="452" y="760"/>
                </a:cubicBezTo>
                <a:cubicBezTo>
                  <a:pt x="452" y="794"/>
                  <a:pt x="452" y="794"/>
                  <a:pt x="452" y="794"/>
                </a:cubicBezTo>
                <a:cubicBezTo>
                  <a:pt x="452" y="854"/>
                  <a:pt x="434" y="902"/>
                  <a:pt x="398" y="936"/>
                </a:cubicBezTo>
                <a:cubicBezTo>
                  <a:pt x="383" y="951"/>
                  <a:pt x="370" y="959"/>
                  <a:pt x="361" y="964"/>
                </a:cubicBezTo>
                <a:cubicBezTo>
                  <a:pt x="352" y="970"/>
                  <a:pt x="345" y="973"/>
                  <a:pt x="336" y="977"/>
                </a:cubicBezTo>
                <a:cubicBezTo>
                  <a:pt x="257" y="944"/>
                  <a:pt x="219" y="882"/>
                  <a:pt x="219" y="794"/>
                </a:cubicBezTo>
                <a:cubicBezTo>
                  <a:pt x="219" y="648"/>
                  <a:pt x="219" y="648"/>
                  <a:pt x="219" y="648"/>
                </a:cubicBezTo>
                <a:cubicBezTo>
                  <a:pt x="452" y="648"/>
                  <a:pt x="452" y="648"/>
                  <a:pt x="452" y="648"/>
                </a:cubicBezTo>
                <a:cubicBezTo>
                  <a:pt x="452" y="692"/>
                  <a:pt x="452" y="692"/>
                  <a:pt x="452" y="692"/>
                </a:cubicBezTo>
                <a:cubicBezTo>
                  <a:pt x="490" y="692"/>
                  <a:pt x="490" y="692"/>
                  <a:pt x="490" y="692"/>
                </a:cubicBezTo>
                <a:cubicBezTo>
                  <a:pt x="490" y="609"/>
                  <a:pt x="490" y="609"/>
                  <a:pt x="490" y="609"/>
                </a:cubicBezTo>
                <a:cubicBezTo>
                  <a:pt x="181" y="609"/>
                  <a:pt x="181" y="609"/>
                  <a:pt x="181" y="609"/>
                </a:cubicBezTo>
                <a:cubicBezTo>
                  <a:pt x="181" y="783"/>
                  <a:pt x="181" y="783"/>
                  <a:pt x="181" y="783"/>
                </a:cubicBezTo>
                <a:cubicBezTo>
                  <a:pt x="181" y="889"/>
                  <a:pt x="231" y="959"/>
                  <a:pt x="336" y="999"/>
                </a:cubicBezTo>
                <a:cubicBezTo>
                  <a:pt x="346" y="995"/>
                  <a:pt x="355" y="991"/>
                  <a:pt x="364" y="987"/>
                </a:cubicBezTo>
                <a:cubicBezTo>
                  <a:pt x="380" y="1082"/>
                  <a:pt x="439" y="1148"/>
                  <a:pt x="544" y="1188"/>
                </a:cubicBezTo>
                <a:cubicBezTo>
                  <a:pt x="649" y="1148"/>
                  <a:pt x="708" y="1082"/>
                  <a:pt x="724" y="987"/>
                </a:cubicBezTo>
                <a:cubicBezTo>
                  <a:pt x="733" y="991"/>
                  <a:pt x="743" y="995"/>
                  <a:pt x="753" y="999"/>
                </a:cubicBezTo>
                <a:cubicBezTo>
                  <a:pt x="857" y="959"/>
                  <a:pt x="907" y="889"/>
                  <a:pt x="907" y="783"/>
                </a:cubicBezTo>
                <a:cubicBezTo>
                  <a:pt x="907" y="609"/>
                  <a:pt x="907" y="609"/>
                  <a:pt x="907" y="609"/>
                </a:cubicBezTo>
                <a:lnTo>
                  <a:pt x="598" y="609"/>
                </a:lnTo>
                <a:close/>
                <a:moveTo>
                  <a:pt x="869" y="794"/>
                </a:moveTo>
                <a:cubicBezTo>
                  <a:pt x="869" y="882"/>
                  <a:pt x="831" y="944"/>
                  <a:pt x="753" y="977"/>
                </a:cubicBezTo>
                <a:cubicBezTo>
                  <a:pt x="744" y="973"/>
                  <a:pt x="735" y="969"/>
                  <a:pt x="727" y="964"/>
                </a:cubicBezTo>
                <a:cubicBezTo>
                  <a:pt x="728" y="953"/>
                  <a:pt x="729" y="941"/>
                  <a:pt x="729" y="929"/>
                </a:cubicBezTo>
                <a:cubicBezTo>
                  <a:pt x="729" y="721"/>
                  <a:pt x="729" y="721"/>
                  <a:pt x="729" y="721"/>
                </a:cubicBezTo>
                <a:cubicBezTo>
                  <a:pt x="637" y="721"/>
                  <a:pt x="637" y="721"/>
                  <a:pt x="637" y="721"/>
                </a:cubicBezTo>
                <a:cubicBezTo>
                  <a:pt x="637" y="648"/>
                  <a:pt x="637" y="648"/>
                  <a:pt x="637" y="648"/>
                </a:cubicBezTo>
                <a:cubicBezTo>
                  <a:pt x="869" y="648"/>
                  <a:pt x="869" y="648"/>
                  <a:pt x="869" y="648"/>
                </a:cubicBezTo>
                <a:lnTo>
                  <a:pt x="869" y="794"/>
                </a:lnTo>
                <a:close/>
                <a:moveTo>
                  <a:pt x="1062" y="347"/>
                </a:moveTo>
                <a:cubicBezTo>
                  <a:pt x="1074" y="347"/>
                  <a:pt x="1074" y="347"/>
                  <a:pt x="1074" y="347"/>
                </a:cubicBezTo>
                <a:cubicBezTo>
                  <a:pt x="1084" y="298"/>
                  <a:pt x="1084" y="298"/>
                  <a:pt x="1084" y="298"/>
                </a:cubicBezTo>
                <a:cubicBezTo>
                  <a:pt x="1068" y="290"/>
                  <a:pt x="1041" y="285"/>
                  <a:pt x="1016" y="285"/>
                </a:cubicBezTo>
                <a:cubicBezTo>
                  <a:pt x="944" y="285"/>
                  <a:pt x="895" y="331"/>
                  <a:pt x="895" y="392"/>
                </a:cubicBezTo>
                <a:cubicBezTo>
                  <a:pt x="895" y="451"/>
                  <a:pt x="938" y="493"/>
                  <a:pt x="1007" y="493"/>
                </a:cubicBezTo>
                <a:cubicBezTo>
                  <a:pt x="1041" y="493"/>
                  <a:pt x="1069" y="482"/>
                  <a:pt x="1089" y="464"/>
                </a:cubicBezTo>
                <a:cubicBezTo>
                  <a:pt x="1080" y="453"/>
                  <a:pt x="1080" y="453"/>
                  <a:pt x="1080" y="453"/>
                </a:cubicBezTo>
                <a:cubicBezTo>
                  <a:pt x="1062" y="466"/>
                  <a:pt x="1040" y="473"/>
                  <a:pt x="1018" y="473"/>
                </a:cubicBezTo>
                <a:cubicBezTo>
                  <a:pt x="969" y="473"/>
                  <a:pt x="932" y="440"/>
                  <a:pt x="932" y="383"/>
                </a:cubicBezTo>
                <a:cubicBezTo>
                  <a:pt x="932" y="331"/>
                  <a:pt x="962" y="302"/>
                  <a:pt x="1009" y="302"/>
                </a:cubicBezTo>
                <a:cubicBezTo>
                  <a:pt x="1047" y="302"/>
                  <a:pt x="1062" y="313"/>
                  <a:pt x="1062" y="341"/>
                </a:cubicBezTo>
                <a:lnTo>
                  <a:pt x="1062" y="347"/>
                </a:lnTo>
                <a:close/>
                <a:moveTo>
                  <a:pt x="783" y="303"/>
                </a:moveTo>
                <a:cubicBezTo>
                  <a:pt x="808" y="304"/>
                  <a:pt x="810" y="306"/>
                  <a:pt x="810" y="320"/>
                </a:cubicBezTo>
                <a:cubicBezTo>
                  <a:pt x="810" y="458"/>
                  <a:pt x="810" y="458"/>
                  <a:pt x="810" y="458"/>
                </a:cubicBezTo>
                <a:cubicBezTo>
                  <a:pt x="810" y="471"/>
                  <a:pt x="808" y="473"/>
                  <a:pt x="783" y="474"/>
                </a:cubicBezTo>
                <a:cubicBezTo>
                  <a:pt x="783" y="489"/>
                  <a:pt x="783" y="489"/>
                  <a:pt x="783" y="489"/>
                </a:cubicBezTo>
                <a:cubicBezTo>
                  <a:pt x="872" y="489"/>
                  <a:pt x="872" y="489"/>
                  <a:pt x="872" y="489"/>
                </a:cubicBezTo>
                <a:cubicBezTo>
                  <a:pt x="872" y="474"/>
                  <a:pt x="872" y="474"/>
                  <a:pt x="872" y="474"/>
                </a:cubicBezTo>
                <a:cubicBezTo>
                  <a:pt x="847" y="473"/>
                  <a:pt x="845" y="471"/>
                  <a:pt x="845" y="458"/>
                </a:cubicBezTo>
                <a:cubicBezTo>
                  <a:pt x="845" y="320"/>
                  <a:pt x="845" y="320"/>
                  <a:pt x="845" y="320"/>
                </a:cubicBezTo>
                <a:cubicBezTo>
                  <a:pt x="845" y="306"/>
                  <a:pt x="847" y="304"/>
                  <a:pt x="872" y="303"/>
                </a:cubicBezTo>
                <a:cubicBezTo>
                  <a:pt x="872" y="289"/>
                  <a:pt x="872" y="289"/>
                  <a:pt x="872" y="289"/>
                </a:cubicBezTo>
                <a:cubicBezTo>
                  <a:pt x="783" y="289"/>
                  <a:pt x="783" y="289"/>
                  <a:pt x="783" y="289"/>
                </a:cubicBezTo>
                <a:lnTo>
                  <a:pt x="783" y="303"/>
                </a:lnTo>
                <a:close/>
                <a:moveTo>
                  <a:pt x="731" y="335"/>
                </a:moveTo>
                <a:cubicBezTo>
                  <a:pt x="731" y="308"/>
                  <a:pt x="736" y="303"/>
                  <a:pt x="758" y="303"/>
                </a:cubicBezTo>
                <a:cubicBezTo>
                  <a:pt x="758" y="289"/>
                  <a:pt x="758" y="289"/>
                  <a:pt x="758" y="289"/>
                </a:cubicBezTo>
                <a:cubicBezTo>
                  <a:pt x="686" y="289"/>
                  <a:pt x="686" y="289"/>
                  <a:pt x="686" y="289"/>
                </a:cubicBezTo>
                <a:cubicBezTo>
                  <a:pt x="686" y="303"/>
                  <a:pt x="686" y="303"/>
                  <a:pt x="686" y="303"/>
                </a:cubicBezTo>
                <a:cubicBezTo>
                  <a:pt x="708" y="303"/>
                  <a:pt x="713" y="308"/>
                  <a:pt x="713" y="335"/>
                </a:cubicBezTo>
                <a:cubicBezTo>
                  <a:pt x="713" y="436"/>
                  <a:pt x="713" y="436"/>
                  <a:pt x="713" y="436"/>
                </a:cubicBezTo>
                <a:cubicBezTo>
                  <a:pt x="584" y="289"/>
                  <a:pt x="584" y="289"/>
                  <a:pt x="584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8" y="302"/>
                  <a:pt x="528" y="302"/>
                  <a:pt x="528" y="302"/>
                </a:cubicBezTo>
                <a:cubicBezTo>
                  <a:pt x="552" y="306"/>
                  <a:pt x="555" y="308"/>
                  <a:pt x="555" y="329"/>
                </a:cubicBezTo>
                <a:cubicBezTo>
                  <a:pt x="555" y="443"/>
                  <a:pt x="555" y="443"/>
                  <a:pt x="555" y="443"/>
                </a:cubicBezTo>
                <a:cubicBezTo>
                  <a:pt x="555" y="469"/>
                  <a:pt x="550" y="474"/>
                  <a:pt x="528" y="474"/>
                </a:cubicBezTo>
                <a:cubicBezTo>
                  <a:pt x="528" y="489"/>
                  <a:pt x="528" y="489"/>
                  <a:pt x="528" y="489"/>
                </a:cubicBezTo>
                <a:cubicBezTo>
                  <a:pt x="600" y="489"/>
                  <a:pt x="600" y="489"/>
                  <a:pt x="600" y="489"/>
                </a:cubicBezTo>
                <a:cubicBezTo>
                  <a:pt x="600" y="474"/>
                  <a:pt x="600" y="474"/>
                  <a:pt x="600" y="474"/>
                </a:cubicBezTo>
                <a:cubicBezTo>
                  <a:pt x="577" y="474"/>
                  <a:pt x="573" y="469"/>
                  <a:pt x="573" y="443"/>
                </a:cubicBezTo>
                <a:cubicBezTo>
                  <a:pt x="573" y="329"/>
                  <a:pt x="573" y="329"/>
                  <a:pt x="573" y="329"/>
                </a:cubicBezTo>
                <a:cubicBezTo>
                  <a:pt x="716" y="491"/>
                  <a:pt x="716" y="491"/>
                  <a:pt x="716" y="491"/>
                </a:cubicBezTo>
                <a:cubicBezTo>
                  <a:pt x="731" y="491"/>
                  <a:pt x="731" y="491"/>
                  <a:pt x="731" y="491"/>
                </a:cubicBezTo>
                <a:lnTo>
                  <a:pt x="731" y="335"/>
                </a:lnTo>
                <a:close/>
                <a:moveTo>
                  <a:pt x="408" y="303"/>
                </a:moveTo>
                <a:cubicBezTo>
                  <a:pt x="433" y="304"/>
                  <a:pt x="436" y="306"/>
                  <a:pt x="436" y="320"/>
                </a:cubicBezTo>
                <a:cubicBezTo>
                  <a:pt x="436" y="458"/>
                  <a:pt x="436" y="458"/>
                  <a:pt x="436" y="458"/>
                </a:cubicBezTo>
                <a:cubicBezTo>
                  <a:pt x="436" y="471"/>
                  <a:pt x="433" y="473"/>
                  <a:pt x="408" y="474"/>
                </a:cubicBezTo>
                <a:cubicBezTo>
                  <a:pt x="408" y="489"/>
                  <a:pt x="408" y="489"/>
                  <a:pt x="408" y="489"/>
                </a:cubicBezTo>
                <a:cubicBezTo>
                  <a:pt x="498" y="489"/>
                  <a:pt x="498" y="489"/>
                  <a:pt x="498" y="489"/>
                </a:cubicBezTo>
                <a:cubicBezTo>
                  <a:pt x="498" y="474"/>
                  <a:pt x="498" y="474"/>
                  <a:pt x="498" y="474"/>
                </a:cubicBezTo>
                <a:cubicBezTo>
                  <a:pt x="473" y="473"/>
                  <a:pt x="471" y="471"/>
                  <a:pt x="471" y="458"/>
                </a:cubicBezTo>
                <a:cubicBezTo>
                  <a:pt x="471" y="320"/>
                  <a:pt x="471" y="320"/>
                  <a:pt x="471" y="320"/>
                </a:cubicBezTo>
                <a:cubicBezTo>
                  <a:pt x="471" y="306"/>
                  <a:pt x="473" y="304"/>
                  <a:pt x="498" y="303"/>
                </a:cubicBezTo>
                <a:cubicBezTo>
                  <a:pt x="498" y="289"/>
                  <a:pt x="498" y="289"/>
                  <a:pt x="498" y="289"/>
                </a:cubicBezTo>
                <a:cubicBezTo>
                  <a:pt x="408" y="289"/>
                  <a:pt x="408" y="289"/>
                  <a:pt x="408" y="289"/>
                </a:cubicBezTo>
                <a:lnTo>
                  <a:pt x="408" y="303"/>
                </a:lnTo>
                <a:close/>
                <a:moveTo>
                  <a:pt x="390" y="431"/>
                </a:moveTo>
                <a:cubicBezTo>
                  <a:pt x="379" y="431"/>
                  <a:pt x="379" y="431"/>
                  <a:pt x="379" y="431"/>
                </a:cubicBezTo>
                <a:cubicBezTo>
                  <a:pt x="374" y="440"/>
                  <a:pt x="374" y="440"/>
                  <a:pt x="374" y="440"/>
                </a:cubicBezTo>
                <a:cubicBezTo>
                  <a:pt x="362" y="466"/>
                  <a:pt x="352" y="472"/>
                  <a:pt x="329" y="472"/>
                </a:cubicBezTo>
                <a:cubicBezTo>
                  <a:pt x="292" y="472"/>
                  <a:pt x="292" y="472"/>
                  <a:pt x="292" y="472"/>
                </a:cubicBezTo>
                <a:cubicBezTo>
                  <a:pt x="279" y="472"/>
                  <a:pt x="278" y="467"/>
                  <a:pt x="278" y="449"/>
                </a:cubicBezTo>
                <a:cubicBezTo>
                  <a:pt x="278" y="320"/>
                  <a:pt x="278" y="320"/>
                  <a:pt x="278" y="320"/>
                </a:cubicBezTo>
                <a:cubicBezTo>
                  <a:pt x="278" y="306"/>
                  <a:pt x="280" y="303"/>
                  <a:pt x="309" y="303"/>
                </a:cubicBezTo>
                <a:cubicBezTo>
                  <a:pt x="309" y="289"/>
                  <a:pt x="309" y="289"/>
                  <a:pt x="309" y="289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17" y="303"/>
                  <a:pt x="217" y="303"/>
                  <a:pt x="217" y="303"/>
                </a:cubicBezTo>
                <a:cubicBezTo>
                  <a:pt x="241" y="304"/>
                  <a:pt x="243" y="306"/>
                  <a:pt x="243" y="320"/>
                </a:cubicBezTo>
                <a:cubicBezTo>
                  <a:pt x="243" y="446"/>
                  <a:pt x="243" y="446"/>
                  <a:pt x="243" y="446"/>
                </a:cubicBezTo>
                <a:cubicBezTo>
                  <a:pt x="243" y="469"/>
                  <a:pt x="241" y="471"/>
                  <a:pt x="219" y="475"/>
                </a:cubicBezTo>
                <a:cubicBezTo>
                  <a:pt x="219" y="489"/>
                  <a:pt x="219" y="489"/>
                  <a:pt x="219" y="489"/>
                </a:cubicBezTo>
                <a:cubicBezTo>
                  <a:pt x="379" y="489"/>
                  <a:pt x="379" y="489"/>
                  <a:pt x="379" y="489"/>
                </a:cubicBezTo>
                <a:lnTo>
                  <a:pt x="390" y="431"/>
                </a:lnTo>
                <a:close/>
                <a:moveTo>
                  <a:pt x="167" y="347"/>
                </a:moveTo>
                <a:cubicBezTo>
                  <a:pt x="179" y="347"/>
                  <a:pt x="179" y="347"/>
                  <a:pt x="179" y="347"/>
                </a:cubicBezTo>
                <a:cubicBezTo>
                  <a:pt x="188" y="298"/>
                  <a:pt x="188" y="298"/>
                  <a:pt x="188" y="298"/>
                </a:cubicBezTo>
                <a:cubicBezTo>
                  <a:pt x="172" y="290"/>
                  <a:pt x="146" y="285"/>
                  <a:pt x="120" y="285"/>
                </a:cubicBezTo>
                <a:cubicBezTo>
                  <a:pt x="49" y="285"/>
                  <a:pt x="0" y="331"/>
                  <a:pt x="0" y="392"/>
                </a:cubicBezTo>
                <a:cubicBezTo>
                  <a:pt x="0" y="451"/>
                  <a:pt x="43" y="493"/>
                  <a:pt x="112" y="493"/>
                </a:cubicBezTo>
                <a:cubicBezTo>
                  <a:pt x="146" y="493"/>
                  <a:pt x="174" y="482"/>
                  <a:pt x="193" y="464"/>
                </a:cubicBezTo>
                <a:cubicBezTo>
                  <a:pt x="185" y="453"/>
                  <a:pt x="185" y="453"/>
                  <a:pt x="185" y="453"/>
                </a:cubicBezTo>
                <a:cubicBezTo>
                  <a:pt x="167" y="466"/>
                  <a:pt x="145" y="473"/>
                  <a:pt x="123" y="473"/>
                </a:cubicBezTo>
                <a:cubicBezTo>
                  <a:pt x="74" y="473"/>
                  <a:pt x="37" y="440"/>
                  <a:pt x="37" y="383"/>
                </a:cubicBezTo>
                <a:cubicBezTo>
                  <a:pt x="37" y="331"/>
                  <a:pt x="66" y="302"/>
                  <a:pt x="114" y="302"/>
                </a:cubicBezTo>
                <a:cubicBezTo>
                  <a:pt x="152" y="302"/>
                  <a:pt x="167" y="313"/>
                  <a:pt x="167" y="341"/>
                </a:cubicBezTo>
                <a:lnTo>
                  <a:pt x="167" y="347"/>
                </a:lnTo>
                <a:close/>
                <a:moveTo>
                  <a:pt x="813" y="98"/>
                </a:moveTo>
                <a:cubicBezTo>
                  <a:pt x="813" y="45"/>
                  <a:pt x="840" y="16"/>
                  <a:pt x="884" y="16"/>
                </a:cubicBezTo>
                <a:cubicBezTo>
                  <a:pt x="930" y="16"/>
                  <a:pt x="960" y="50"/>
                  <a:pt x="960" y="109"/>
                </a:cubicBezTo>
                <a:cubicBezTo>
                  <a:pt x="960" y="162"/>
                  <a:pt x="933" y="190"/>
                  <a:pt x="889" y="190"/>
                </a:cubicBezTo>
                <a:cubicBezTo>
                  <a:pt x="843" y="190"/>
                  <a:pt x="813" y="156"/>
                  <a:pt x="813" y="98"/>
                </a:cubicBezTo>
                <a:moveTo>
                  <a:pt x="776" y="107"/>
                </a:moveTo>
                <a:cubicBezTo>
                  <a:pt x="776" y="167"/>
                  <a:pt x="816" y="207"/>
                  <a:pt x="883" y="207"/>
                </a:cubicBezTo>
                <a:cubicBezTo>
                  <a:pt x="951" y="207"/>
                  <a:pt x="997" y="163"/>
                  <a:pt x="997" y="100"/>
                </a:cubicBezTo>
                <a:cubicBezTo>
                  <a:pt x="997" y="40"/>
                  <a:pt x="957" y="0"/>
                  <a:pt x="890" y="0"/>
                </a:cubicBezTo>
                <a:cubicBezTo>
                  <a:pt x="822" y="0"/>
                  <a:pt x="776" y="44"/>
                  <a:pt x="776" y="107"/>
                </a:cubicBezTo>
                <a:moveTo>
                  <a:pt x="714" y="189"/>
                </a:moveTo>
                <a:cubicBezTo>
                  <a:pt x="689" y="188"/>
                  <a:pt x="687" y="186"/>
                  <a:pt x="687" y="172"/>
                </a:cubicBezTo>
                <a:cubicBezTo>
                  <a:pt x="687" y="115"/>
                  <a:pt x="687" y="115"/>
                  <a:pt x="687" y="115"/>
                </a:cubicBezTo>
                <a:cubicBezTo>
                  <a:pt x="743" y="36"/>
                  <a:pt x="743" y="36"/>
                  <a:pt x="743" y="36"/>
                </a:cubicBezTo>
                <a:cubicBezTo>
                  <a:pt x="753" y="22"/>
                  <a:pt x="756" y="18"/>
                  <a:pt x="771" y="18"/>
                </a:cubicBezTo>
                <a:cubicBezTo>
                  <a:pt x="771" y="4"/>
                  <a:pt x="771" y="4"/>
                  <a:pt x="771" y="4"/>
                </a:cubicBezTo>
                <a:cubicBezTo>
                  <a:pt x="702" y="4"/>
                  <a:pt x="702" y="4"/>
                  <a:pt x="702" y="4"/>
                </a:cubicBezTo>
                <a:cubicBezTo>
                  <a:pt x="702" y="17"/>
                  <a:pt x="702" y="17"/>
                  <a:pt x="702" y="17"/>
                </a:cubicBezTo>
                <a:cubicBezTo>
                  <a:pt x="720" y="18"/>
                  <a:pt x="724" y="21"/>
                  <a:pt x="724" y="27"/>
                </a:cubicBezTo>
                <a:cubicBezTo>
                  <a:pt x="724" y="31"/>
                  <a:pt x="722" y="36"/>
                  <a:pt x="718" y="42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40" y="40"/>
                  <a:pt x="640" y="40"/>
                  <a:pt x="640" y="40"/>
                </a:cubicBezTo>
                <a:cubicBezTo>
                  <a:pt x="636" y="34"/>
                  <a:pt x="634" y="31"/>
                  <a:pt x="634" y="27"/>
                </a:cubicBezTo>
                <a:cubicBezTo>
                  <a:pt x="634" y="21"/>
                  <a:pt x="639" y="18"/>
                  <a:pt x="657" y="17"/>
                </a:cubicBezTo>
                <a:cubicBezTo>
                  <a:pt x="657" y="4"/>
                  <a:pt x="657" y="4"/>
                  <a:pt x="657" y="4"/>
                </a:cubicBezTo>
                <a:cubicBezTo>
                  <a:pt x="568" y="4"/>
                  <a:pt x="568" y="4"/>
                  <a:pt x="568" y="4"/>
                </a:cubicBezTo>
                <a:cubicBezTo>
                  <a:pt x="568" y="18"/>
                  <a:pt x="568" y="18"/>
                  <a:pt x="568" y="18"/>
                </a:cubicBezTo>
                <a:cubicBezTo>
                  <a:pt x="581" y="18"/>
                  <a:pt x="585" y="22"/>
                  <a:pt x="595" y="36"/>
                </a:cubicBezTo>
                <a:cubicBezTo>
                  <a:pt x="652" y="117"/>
                  <a:pt x="652" y="117"/>
                  <a:pt x="652" y="117"/>
                </a:cubicBezTo>
                <a:cubicBezTo>
                  <a:pt x="652" y="172"/>
                  <a:pt x="652" y="172"/>
                  <a:pt x="652" y="172"/>
                </a:cubicBezTo>
                <a:cubicBezTo>
                  <a:pt x="652" y="186"/>
                  <a:pt x="650" y="188"/>
                  <a:pt x="625" y="189"/>
                </a:cubicBezTo>
                <a:cubicBezTo>
                  <a:pt x="625" y="203"/>
                  <a:pt x="625" y="203"/>
                  <a:pt x="625" y="203"/>
                </a:cubicBezTo>
                <a:cubicBezTo>
                  <a:pt x="714" y="203"/>
                  <a:pt x="714" y="203"/>
                  <a:pt x="714" y="203"/>
                </a:cubicBezTo>
                <a:lnTo>
                  <a:pt x="714" y="189"/>
                </a:lnTo>
                <a:close/>
                <a:moveTo>
                  <a:pt x="444" y="120"/>
                </a:moveTo>
                <a:cubicBezTo>
                  <a:pt x="476" y="47"/>
                  <a:pt x="476" y="47"/>
                  <a:pt x="476" y="47"/>
                </a:cubicBezTo>
                <a:cubicBezTo>
                  <a:pt x="508" y="120"/>
                  <a:pt x="508" y="120"/>
                  <a:pt x="508" y="120"/>
                </a:cubicBezTo>
                <a:lnTo>
                  <a:pt x="444" y="120"/>
                </a:lnTo>
                <a:close/>
                <a:moveTo>
                  <a:pt x="446" y="189"/>
                </a:moveTo>
                <a:cubicBezTo>
                  <a:pt x="427" y="189"/>
                  <a:pt x="421" y="185"/>
                  <a:pt x="421" y="176"/>
                </a:cubicBezTo>
                <a:cubicBezTo>
                  <a:pt x="421" y="173"/>
                  <a:pt x="423" y="168"/>
                  <a:pt x="425" y="164"/>
                </a:cubicBezTo>
                <a:cubicBezTo>
                  <a:pt x="437" y="136"/>
                  <a:pt x="437" y="136"/>
                  <a:pt x="437" y="136"/>
                </a:cubicBezTo>
                <a:cubicBezTo>
                  <a:pt x="515" y="136"/>
                  <a:pt x="515" y="136"/>
                  <a:pt x="515" y="136"/>
                </a:cubicBezTo>
                <a:cubicBezTo>
                  <a:pt x="528" y="167"/>
                  <a:pt x="528" y="167"/>
                  <a:pt x="528" y="167"/>
                </a:cubicBezTo>
                <a:cubicBezTo>
                  <a:pt x="530" y="171"/>
                  <a:pt x="531" y="175"/>
                  <a:pt x="531" y="178"/>
                </a:cubicBezTo>
                <a:cubicBezTo>
                  <a:pt x="531" y="186"/>
                  <a:pt x="526" y="189"/>
                  <a:pt x="509" y="189"/>
                </a:cubicBezTo>
                <a:cubicBezTo>
                  <a:pt x="509" y="203"/>
                  <a:pt x="509" y="203"/>
                  <a:pt x="509" y="203"/>
                </a:cubicBezTo>
                <a:cubicBezTo>
                  <a:pt x="591" y="203"/>
                  <a:pt x="591" y="203"/>
                  <a:pt x="591" y="203"/>
                </a:cubicBezTo>
                <a:cubicBezTo>
                  <a:pt x="591" y="189"/>
                  <a:pt x="591" y="189"/>
                  <a:pt x="591" y="189"/>
                </a:cubicBezTo>
                <a:cubicBezTo>
                  <a:pt x="576" y="188"/>
                  <a:pt x="574" y="185"/>
                  <a:pt x="567" y="169"/>
                </a:cubicBezTo>
                <a:cubicBezTo>
                  <a:pt x="492" y="1"/>
                  <a:pt x="492" y="1"/>
                  <a:pt x="492" y="1"/>
                </a:cubicBezTo>
                <a:cubicBezTo>
                  <a:pt x="478" y="1"/>
                  <a:pt x="478" y="1"/>
                  <a:pt x="478" y="1"/>
                </a:cubicBezTo>
                <a:cubicBezTo>
                  <a:pt x="403" y="169"/>
                  <a:pt x="403" y="169"/>
                  <a:pt x="403" y="169"/>
                </a:cubicBezTo>
                <a:cubicBezTo>
                  <a:pt x="397" y="185"/>
                  <a:pt x="394" y="188"/>
                  <a:pt x="379" y="189"/>
                </a:cubicBezTo>
                <a:cubicBezTo>
                  <a:pt x="379" y="203"/>
                  <a:pt x="379" y="203"/>
                  <a:pt x="379" y="203"/>
                </a:cubicBezTo>
                <a:cubicBezTo>
                  <a:pt x="446" y="203"/>
                  <a:pt x="446" y="203"/>
                  <a:pt x="446" y="203"/>
                </a:cubicBezTo>
                <a:lnTo>
                  <a:pt x="446" y="189"/>
                </a:lnTo>
                <a:close/>
                <a:moveTo>
                  <a:pt x="164" y="189"/>
                </a:moveTo>
                <a:cubicBezTo>
                  <a:pt x="142" y="189"/>
                  <a:pt x="137" y="184"/>
                  <a:pt x="137" y="157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216" y="197"/>
                  <a:pt x="216" y="197"/>
                  <a:pt x="216" y="197"/>
                </a:cubicBezTo>
                <a:cubicBezTo>
                  <a:pt x="223" y="197"/>
                  <a:pt x="223" y="197"/>
                  <a:pt x="223" y="197"/>
                </a:cubicBezTo>
                <a:cubicBezTo>
                  <a:pt x="301" y="42"/>
                  <a:pt x="301" y="42"/>
                  <a:pt x="301" y="42"/>
                </a:cubicBezTo>
                <a:cubicBezTo>
                  <a:pt x="301" y="172"/>
                  <a:pt x="301" y="172"/>
                  <a:pt x="301" y="172"/>
                </a:cubicBezTo>
                <a:cubicBezTo>
                  <a:pt x="301" y="186"/>
                  <a:pt x="299" y="188"/>
                  <a:pt x="276" y="189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362" y="203"/>
                  <a:pt x="362" y="203"/>
                  <a:pt x="362" y="203"/>
                </a:cubicBezTo>
                <a:cubicBezTo>
                  <a:pt x="362" y="189"/>
                  <a:pt x="362" y="189"/>
                  <a:pt x="362" y="189"/>
                </a:cubicBezTo>
                <a:cubicBezTo>
                  <a:pt x="338" y="188"/>
                  <a:pt x="336" y="186"/>
                  <a:pt x="336" y="172"/>
                </a:cubicBezTo>
                <a:cubicBezTo>
                  <a:pt x="336" y="34"/>
                  <a:pt x="336" y="34"/>
                  <a:pt x="336" y="34"/>
                </a:cubicBezTo>
                <a:cubicBezTo>
                  <a:pt x="336" y="21"/>
                  <a:pt x="338" y="19"/>
                  <a:pt x="362" y="18"/>
                </a:cubicBezTo>
                <a:cubicBezTo>
                  <a:pt x="362" y="4"/>
                  <a:pt x="362" y="4"/>
                  <a:pt x="362" y="4"/>
                </a:cubicBezTo>
                <a:cubicBezTo>
                  <a:pt x="302" y="4"/>
                  <a:pt x="302" y="4"/>
                  <a:pt x="302" y="4"/>
                </a:cubicBezTo>
                <a:cubicBezTo>
                  <a:pt x="229" y="148"/>
                  <a:pt x="229" y="148"/>
                  <a:pt x="229" y="148"/>
                </a:cubicBezTo>
                <a:cubicBezTo>
                  <a:pt x="156" y="4"/>
                  <a:pt x="156" y="4"/>
                  <a:pt x="156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17"/>
                  <a:pt x="92" y="17"/>
                  <a:pt x="92" y="17"/>
                </a:cubicBezTo>
                <a:cubicBezTo>
                  <a:pt x="115" y="20"/>
                  <a:pt x="119" y="22"/>
                  <a:pt x="119" y="47"/>
                </a:cubicBezTo>
                <a:cubicBezTo>
                  <a:pt x="119" y="157"/>
                  <a:pt x="119" y="157"/>
                  <a:pt x="119" y="157"/>
                </a:cubicBezTo>
                <a:cubicBezTo>
                  <a:pt x="119" y="184"/>
                  <a:pt x="114" y="189"/>
                  <a:pt x="92" y="189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64" y="203"/>
                  <a:pt x="164" y="203"/>
                  <a:pt x="164" y="203"/>
                </a:cubicBezTo>
                <a:lnTo>
                  <a:pt x="164" y="1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lower image_blue line">
  <p:cSld name="Title content lower image_blue lin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8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8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8"/>
          <p:cNvSpPr txBox="1">
            <a:spLocks noGrp="1"/>
          </p:cNvSpPr>
          <p:nvPr>
            <p:ph type="body" idx="1"/>
          </p:nvPr>
        </p:nvSpPr>
        <p:spPr>
          <a:xfrm>
            <a:off x="973392" y="2838450"/>
            <a:ext cx="10696185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lt1"/>
                </a:solidFill>
              </a:defRPr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1"/>
              <a:buChar char="•"/>
              <a:defRPr>
                <a:solidFill>
                  <a:schemeClr val="lt1"/>
                </a:solidFill>
              </a:defRPr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1"/>
              <a:buChar char="•"/>
              <a:defRPr>
                <a:solidFill>
                  <a:schemeClr val="lt1"/>
                </a:solidFill>
              </a:defRPr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1"/>
              <a:buChar char="•"/>
              <a:defRPr>
                <a:solidFill>
                  <a:schemeClr val="lt1"/>
                </a:solidFill>
              </a:defRPr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1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48"/>
          <p:cNvSpPr/>
          <p:nvPr/>
        </p:nvSpPr>
        <p:spPr>
          <a:xfrm>
            <a:off x="1" y="0"/>
            <a:ext cx="12192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8"/>
          <p:cNvSpPr/>
          <p:nvPr/>
        </p:nvSpPr>
        <p:spPr>
          <a:xfrm>
            <a:off x="1" y="0"/>
            <a:ext cx="121920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8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4774855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8"/>
          <p:cNvSpPr txBox="1">
            <a:spLocks noGrp="1"/>
          </p:cNvSpPr>
          <p:nvPr>
            <p:ph type="body" idx="2"/>
          </p:nvPr>
        </p:nvSpPr>
        <p:spPr>
          <a:xfrm>
            <a:off x="6096001" y="536576"/>
            <a:ext cx="5573576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sz="240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254" name="Google Shape;254;p48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ur icon layout_blue line">
  <p:cSld name="1_Four icon layout_blue lin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9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10001526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9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9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9"/>
          <p:cNvSpPr txBox="1">
            <a:spLocks noGrp="1"/>
          </p:cNvSpPr>
          <p:nvPr>
            <p:ph type="body" idx="1"/>
          </p:nvPr>
        </p:nvSpPr>
        <p:spPr>
          <a:xfrm>
            <a:off x="973391" y="1984376"/>
            <a:ext cx="10002267" cy="7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49"/>
          <p:cNvSpPr txBox="1">
            <a:spLocks noGrp="1"/>
          </p:cNvSpPr>
          <p:nvPr>
            <p:ph type="body" idx="2"/>
          </p:nvPr>
        </p:nvSpPr>
        <p:spPr>
          <a:xfrm>
            <a:off x="973392" y="4689970"/>
            <a:ext cx="2286595" cy="14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9"/>
          <p:cNvSpPr txBox="1">
            <a:spLocks noGrp="1"/>
          </p:cNvSpPr>
          <p:nvPr>
            <p:ph type="body" idx="3"/>
          </p:nvPr>
        </p:nvSpPr>
        <p:spPr>
          <a:xfrm>
            <a:off x="973392" y="4407495"/>
            <a:ext cx="228659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49"/>
          <p:cNvSpPr txBox="1">
            <a:spLocks noGrp="1"/>
          </p:cNvSpPr>
          <p:nvPr>
            <p:ph type="body" idx="4"/>
          </p:nvPr>
        </p:nvSpPr>
        <p:spPr>
          <a:xfrm>
            <a:off x="3547929" y="4407495"/>
            <a:ext cx="228659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49"/>
          <p:cNvSpPr txBox="1">
            <a:spLocks noGrp="1"/>
          </p:cNvSpPr>
          <p:nvPr>
            <p:ph type="body" idx="5"/>
          </p:nvPr>
        </p:nvSpPr>
        <p:spPr>
          <a:xfrm>
            <a:off x="6122467" y="4407495"/>
            <a:ext cx="228659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49"/>
          <p:cNvSpPr txBox="1">
            <a:spLocks noGrp="1"/>
          </p:cNvSpPr>
          <p:nvPr>
            <p:ph type="body" idx="6"/>
          </p:nvPr>
        </p:nvSpPr>
        <p:spPr>
          <a:xfrm>
            <a:off x="8697003" y="4407495"/>
            <a:ext cx="228659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49"/>
          <p:cNvSpPr txBox="1">
            <a:spLocks noGrp="1"/>
          </p:cNvSpPr>
          <p:nvPr>
            <p:ph type="body" idx="7"/>
          </p:nvPr>
        </p:nvSpPr>
        <p:spPr>
          <a:xfrm>
            <a:off x="3547929" y="4689970"/>
            <a:ext cx="2286595" cy="14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49"/>
          <p:cNvSpPr txBox="1">
            <a:spLocks noGrp="1"/>
          </p:cNvSpPr>
          <p:nvPr>
            <p:ph type="body" idx="8"/>
          </p:nvPr>
        </p:nvSpPr>
        <p:spPr>
          <a:xfrm>
            <a:off x="6122467" y="4689970"/>
            <a:ext cx="2286595" cy="14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9"/>
          <p:cNvSpPr txBox="1">
            <a:spLocks noGrp="1"/>
          </p:cNvSpPr>
          <p:nvPr>
            <p:ph type="body" idx="9"/>
          </p:nvPr>
        </p:nvSpPr>
        <p:spPr>
          <a:xfrm>
            <a:off x="8697003" y="4689970"/>
            <a:ext cx="2286595" cy="144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49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_gray border-3 Icons">
  <p:cSld name="White_gray border-3 Icons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0"/>
          <p:cNvSpPr/>
          <p:nvPr/>
        </p:nvSpPr>
        <p:spPr>
          <a:xfrm>
            <a:off x="0" y="0"/>
            <a:ext cx="610063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0"/>
          <p:cNvSpPr/>
          <p:nvPr/>
        </p:nvSpPr>
        <p:spPr>
          <a:xfrm>
            <a:off x="6091363" y="0"/>
            <a:ext cx="6100637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0"/>
          <p:cNvSpPr/>
          <p:nvPr/>
        </p:nvSpPr>
        <p:spPr>
          <a:xfrm>
            <a:off x="533857" y="536576"/>
            <a:ext cx="11128098" cy="58007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50"/>
          <p:cNvSpPr txBox="1">
            <a:spLocks noGrp="1"/>
          </p:cNvSpPr>
          <p:nvPr>
            <p:ph type="title"/>
          </p:nvPr>
        </p:nvSpPr>
        <p:spPr>
          <a:xfrm>
            <a:off x="973391" y="1077915"/>
            <a:ext cx="10010207" cy="51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0"/>
          <p:cNvSpPr txBox="1">
            <a:spLocks noGrp="1"/>
          </p:cNvSpPr>
          <p:nvPr>
            <p:ph type="body" idx="1"/>
          </p:nvPr>
        </p:nvSpPr>
        <p:spPr>
          <a:xfrm>
            <a:off x="973392" y="2136775"/>
            <a:ext cx="4662114" cy="367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50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0"/>
          <p:cNvSpPr txBox="1">
            <a:spLocks noGrp="1"/>
          </p:cNvSpPr>
          <p:nvPr>
            <p:ph type="body" idx="2"/>
          </p:nvPr>
        </p:nvSpPr>
        <p:spPr>
          <a:xfrm>
            <a:off x="7726470" y="2413496"/>
            <a:ext cx="3246966" cy="74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50"/>
          <p:cNvSpPr txBox="1">
            <a:spLocks noGrp="1"/>
          </p:cNvSpPr>
          <p:nvPr>
            <p:ph type="body" idx="3"/>
          </p:nvPr>
        </p:nvSpPr>
        <p:spPr>
          <a:xfrm>
            <a:off x="7726470" y="2132013"/>
            <a:ext cx="32446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50"/>
          <p:cNvSpPr txBox="1">
            <a:spLocks noGrp="1"/>
          </p:cNvSpPr>
          <p:nvPr>
            <p:ph type="body" idx="4"/>
          </p:nvPr>
        </p:nvSpPr>
        <p:spPr>
          <a:xfrm>
            <a:off x="7726470" y="3729534"/>
            <a:ext cx="3246966" cy="74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50"/>
          <p:cNvSpPr txBox="1">
            <a:spLocks noGrp="1"/>
          </p:cNvSpPr>
          <p:nvPr>
            <p:ph type="body" idx="5"/>
          </p:nvPr>
        </p:nvSpPr>
        <p:spPr>
          <a:xfrm>
            <a:off x="7726470" y="3452019"/>
            <a:ext cx="3246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50"/>
          <p:cNvSpPr txBox="1">
            <a:spLocks noGrp="1"/>
          </p:cNvSpPr>
          <p:nvPr>
            <p:ph type="body" idx="6"/>
          </p:nvPr>
        </p:nvSpPr>
        <p:spPr>
          <a:xfrm>
            <a:off x="7726470" y="5051921"/>
            <a:ext cx="3246966" cy="74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50"/>
          <p:cNvSpPr txBox="1">
            <a:spLocks noGrp="1"/>
          </p:cNvSpPr>
          <p:nvPr>
            <p:ph type="body" idx="7"/>
          </p:nvPr>
        </p:nvSpPr>
        <p:spPr>
          <a:xfrm>
            <a:off x="7726470" y="4772025"/>
            <a:ext cx="3246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50"/>
          <p:cNvSpPr txBox="1">
            <a:spLocks noGrp="1"/>
          </p:cNvSpPr>
          <p:nvPr>
            <p:ph type="ftr" idx="11"/>
          </p:nvPr>
        </p:nvSpPr>
        <p:spPr>
          <a:xfrm>
            <a:off x="2235201" y="6135688"/>
            <a:ext cx="8737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0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50"/>
          <p:cNvSpPr txBox="1"/>
          <p:nvPr/>
        </p:nvSpPr>
        <p:spPr>
          <a:xfrm>
            <a:off x="8422293" y="6657948"/>
            <a:ext cx="3769708" cy="2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©2023 Mayo Foundation for Medical Education and Research  |  slide-</a:t>
            </a:r>
            <a:fld id="{00000000-1234-1234-1234-123412341234}" type="slidenum"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gray border-3 Icons">
  <p:cSld name="Blue_gray border-3 Icons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/>
          <p:nvPr/>
        </p:nvSpPr>
        <p:spPr>
          <a:xfrm>
            <a:off x="0" y="0"/>
            <a:ext cx="61006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1"/>
          <p:cNvSpPr/>
          <p:nvPr/>
        </p:nvSpPr>
        <p:spPr>
          <a:xfrm>
            <a:off x="6091363" y="0"/>
            <a:ext cx="6100637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1"/>
          <p:cNvSpPr/>
          <p:nvPr/>
        </p:nvSpPr>
        <p:spPr>
          <a:xfrm>
            <a:off x="533857" y="536576"/>
            <a:ext cx="11128098" cy="580072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1"/>
          <p:cNvSpPr txBox="1">
            <a:spLocks noGrp="1"/>
          </p:cNvSpPr>
          <p:nvPr>
            <p:ph type="title"/>
          </p:nvPr>
        </p:nvSpPr>
        <p:spPr>
          <a:xfrm>
            <a:off x="973391" y="1077915"/>
            <a:ext cx="10010207" cy="51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1"/>
          <p:cNvSpPr txBox="1">
            <a:spLocks noGrp="1"/>
          </p:cNvSpPr>
          <p:nvPr>
            <p:ph type="body" idx="1"/>
          </p:nvPr>
        </p:nvSpPr>
        <p:spPr>
          <a:xfrm>
            <a:off x="973392" y="2136775"/>
            <a:ext cx="4662114" cy="367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51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1"/>
          <p:cNvSpPr txBox="1">
            <a:spLocks noGrp="1"/>
          </p:cNvSpPr>
          <p:nvPr>
            <p:ph type="body" idx="2"/>
          </p:nvPr>
        </p:nvSpPr>
        <p:spPr>
          <a:xfrm>
            <a:off x="7726470" y="2413496"/>
            <a:ext cx="3246966" cy="74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51"/>
          <p:cNvSpPr txBox="1">
            <a:spLocks noGrp="1"/>
          </p:cNvSpPr>
          <p:nvPr>
            <p:ph type="body" idx="3"/>
          </p:nvPr>
        </p:nvSpPr>
        <p:spPr>
          <a:xfrm>
            <a:off x="7726470" y="2132013"/>
            <a:ext cx="32446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51"/>
          <p:cNvSpPr txBox="1">
            <a:spLocks noGrp="1"/>
          </p:cNvSpPr>
          <p:nvPr>
            <p:ph type="body" idx="4"/>
          </p:nvPr>
        </p:nvSpPr>
        <p:spPr>
          <a:xfrm>
            <a:off x="7726470" y="3729534"/>
            <a:ext cx="3246966" cy="74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51"/>
          <p:cNvSpPr txBox="1">
            <a:spLocks noGrp="1"/>
          </p:cNvSpPr>
          <p:nvPr>
            <p:ph type="body" idx="5"/>
          </p:nvPr>
        </p:nvSpPr>
        <p:spPr>
          <a:xfrm>
            <a:off x="7726470" y="3452019"/>
            <a:ext cx="3246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51"/>
          <p:cNvSpPr txBox="1">
            <a:spLocks noGrp="1"/>
          </p:cNvSpPr>
          <p:nvPr>
            <p:ph type="body" idx="6"/>
          </p:nvPr>
        </p:nvSpPr>
        <p:spPr>
          <a:xfrm>
            <a:off x="7726470" y="5051921"/>
            <a:ext cx="3246966" cy="748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Font typeface="Arial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51"/>
          <p:cNvSpPr txBox="1">
            <a:spLocks noGrp="1"/>
          </p:cNvSpPr>
          <p:nvPr>
            <p:ph type="body" idx="7"/>
          </p:nvPr>
        </p:nvSpPr>
        <p:spPr>
          <a:xfrm>
            <a:off x="7726470" y="4772025"/>
            <a:ext cx="3246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51"/>
          <p:cNvSpPr txBox="1">
            <a:spLocks noGrp="1"/>
          </p:cNvSpPr>
          <p:nvPr>
            <p:ph type="ftr" idx="11"/>
          </p:nvPr>
        </p:nvSpPr>
        <p:spPr>
          <a:xfrm>
            <a:off x="2235201" y="6135688"/>
            <a:ext cx="8737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1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1"/>
          <p:cNvSpPr txBox="1"/>
          <p:nvPr/>
        </p:nvSpPr>
        <p:spPr>
          <a:xfrm>
            <a:off x="8422293" y="6657948"/>
            <a:ext cx="3769708" cy="2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©2023 Mayo Foundation for Medical Education and Research  |  slide-</a:t>
            </a:r>
            <a:fld id="{00000000-1234-1234-1234-123412341234}" type="slidenum"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2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10001526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2"/>
          <p:cNvSpPr txBox="1">
            <a:spLocks noGrp="1"/>
          </p:cNvSpPr>
          <p:nvPr>
            <p:ph type="body" idx="1"/>
          </p:nvPr>
        </p:nvSpPr>
        <p:spPr>
          <a:xfrm>
            <a:off x="973392" y="1984375"/>
            <a:ext cx="4770569" cy="391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 sz="2401"/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304" name="Google Shape;304;p52"/>
          <p:cNvSpPr txBox="1">
            <a:spLocks noGrp="1"/>
          </p:cNvSpPr>
          <p:nvPr>
            <p:ph type="body" idx="2"/>
          </p:nvPr>
        </p:nvSpPr>
        <p:spPr>
          <a:xfrm>
            <a:off x="6442166" y="1984375"/>
            <a:ext cx="4774855" cy="391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 sz="2401"/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305" name="Google Shape;305;p52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2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2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with individual headers">
  <p:cSld name="2 column with individual headers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3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10001526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53"/>
          <p:cNvSpPr txBox="1">
            <a:spLocks noGrp="1"/>
          </p:cNvSpPr>
          <p:nvPr>
            <p:ph type="body" idx="1"/>
          </p:nvPr>
        </p:nvSpPr>
        <p:spPr>
          <a:xfrm>
            <a:off x="973392" y="2954338"/>
            <a:ext cx="4536605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1"/>
              <a:buNone/>
              <a:defRPr sz="240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1"/>
              <a:buNone/>
              <a:defRPr sz="240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311" name="Google Shape;311;p53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3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3"/>
          <p:cNvSpPr txBox="1">
            <a:spLocks noGrp="1"/>
          </p:cNvSpPr>
          <p:nvPr>
            <p:ph type="body" idx="2"/>
          </p:nvPr>
        </p:nvSpPr>
        <p:spPr>
          <a:xfrm>
            <a:off x="973392" y="2643189"/>
            <a:ext cx="453660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sz="2401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None/>
              <a:defRPr sz="2001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1"/>
              <a:buNone/>
              <a:defRPr sz="1901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4" name="Google Shape;314;p53"/>
          <p:cNvSpPr txBox="1">
            <a:spLocks noGrp="1"/>
          </p:cNvSpPr>
          <p:nvPr>
            <p:ph type="body" idx="3"/>
          </p:nvPr>
        </p:nvSpPr>
        <p:spPr>
          <a:xfrm>
            <a:off x="973392" y="1597026"/>
            <a:ext cx="9995915" cy="48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1"/>
              <a:buNone/>
              <a:defRPr sz="240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1"/>
              <a:buNone/>
              <a:defRPr sz="240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315" name="Google Shape;315;p53"/>
          <p:cNvSpPr txBox="1">
            <a:spLocks noGrp="1"/>
          </p:cNvSpPr>
          <p:nvPr>
            <p:ph type="body" idx="4"/>
          </p:nvPr>
        </p:nvSpPr>
        <p:spPr>
          <a:xfrm>
            <a:off x="6442167" y="2954338"/>
            <a:ext cx="4536605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1"/>
              <a:buNone/>
              <a:defRPr sz="240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1"/>
              <a:buNone/>
              <a:defRPr sz="240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316" name="Google Shape;316;p53"/>
          <p:cNvSpPr txBox="1">
            <a:spLocks noGrp="1"/>
          </p:cNvSpPr>
          <p:nvPr>
            <p:ph type="body" idx="5"/>
          </p:nvPr>
        </p:nvSpPr>
        <p:spPr>
          <a:xfrm>
            <a:off x="6442167" y="2643189"/>
            <a:ext cx="453660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sz="2401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None/>
              <a:defRPr sz="2001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1"/>
              <a:buNone/>
              <a:defRPr sz="1901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7" name="Google Shape;317;p53"/>
          <p:cNvSpPr txBox="1">
            <a:spLocks noGrp="1"/>
          </p:cNvSpPr>
          <p:nvPr>
            <p:ph type="body" idx="6"/>
          </p:nvPr>
        </p:nvSpPr>
        <p:spPr>
          <a:xfrm>
            <a:off x="6442167" y="4334383"/>
            <a:ext cx="4536605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1"/>
              <a:buNone/>
              <a:defRPr sz="240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1"/>
              <a:buNone/>
              <a:defRPr sz="240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318" name="Google Shape;318;p53"/>
          <p:cNvSpPr txBox="1">
            <a:spLocks noGrp="1"/>
          </p:cNvSpPr>
          <p:nvPr>
            <p:ph type="body" idx="7"/>
          </p:nvPr>
        </p:nvSpPr>
        <p:spPr>
          <a:xfrm>
            <a:off x="6442167" y="4032661"/>
            <a:ext cx="453660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sz="2401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None/>
              <a:defRPr sz="2001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1"/>
              <a:buNone/>
              <a:defRPr sz="1901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9" name="Google Shape;319;p53"/>
          <p:cNvSpPr txBox="1">
            <a:spLocks noGrp="1"/>
          </p:cNvSpPr>
          <p:nvPr>
            <p:ph type="body" idx="8"/>
          </p:nvPr>
        </p:nvSpPr>
        <p:spPr>
          <a:xfrm>
            <a:off x="6442167" y="5708650"/>
            <a:ext cx="4536605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1"/>
              <a:buNone/>
              <a:defRPr sz="240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1"/>
              <a:buNone/>
              <a:defRPr sz="240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320" name="Google Shape;320;p53"/>
          <p:cNvSpPr txBox="1">
            <a:spLocks noGrp="1"/>
          </p:cNvSpPr>
          <p:nvPr>
            <p:ph type="body" idx="9"/>
          </p:nvPr>
        </p:nvSpPr>
        <p:spPr>
          <a:xfrm>
            <a:off x="6442167" y="5397501"/>
            <a:ext cx="453660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sz="2401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None/>
              <a:defRPr sz="2001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1"/>
              <a:buNone/>
              <a:defRPr sz="1901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1" name="Google Shape;321;p53"/>
          <p:cNvSpPr txBox="1">
            <a:spLocks noGrp="1"/>
          </p:cNvSpPr>
          <p:nvPr>
            <p:ph type="body" idx="13"/>
          </p:nvPr>
        </p:nvSpPr>
        <p:spPr>
          <a:xfrm>
            <a:off x="973392" y="4334383"/>
            <a:ext cx="4536605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1"/>
              <a:buNone/>
              <a:defRPr sz="240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1"/>
              <a:buNone/>
              <a:defRPr sz="240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322" name="Google Shape;322;p53"/>
          <p:cNvSpPr txBox="1">
            <a:spLocks noGrp="1"/>
          </p:cNvSpPr>
          <p:nvPr>
            <p:ph type="body" idx="14"/>
          </p:nvPr>
        </p:nvSpPr>
        <p:spPr>
          <a:xfrm>
            <a:off x="973392" y="4032661"/>
            <a:ext cx="453660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sz="2401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None/>
              <a:defRPr sz="2001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1"/>
              <a:buNone/>
              <a:defRPr sz="1901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3" name="Google Shape;323;p53"/>
          <p:cNvSpPr txBox="1">
            <a:spLocks noGrp="1"/>
          </p:cNvSpPr>
          <p:nvPr>
            <p:ph type="body" idx="15"/>
          </p:nvPr>
        </p:nvSpPr>
        <p:spPr>
          <a:xfrm>
            <a:off x="973392" y="5708650"/>
            <a:ext cx="4536605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1"/>
              <a:buNone/>
              <a:defRPr sz="240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1"/>
              <a:buNone/>
              <a:defRPr sz="240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1"/>
              <a:buNone/>
              <a:defRPr sz="1801"/>
            </a:lvl5pPr>
            <a:lvl6pPr marL="2743200" lvl="5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6pPr>
            <a:lvl7pPr marL="3200400" lvl="6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7pPr>
            <a:lvl8pPr marL="3657600" lvl="7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8pPr>
            <a:lvl9pPr marL="4114800" lvl="8" indent="-349313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901"/>
              <a:buChar char="•"/>
              <a:defRPr sz="1901"/>
            </a:lvl9pPr>
          </a:lstStyle>
          <a:p>
            <a:endParaRPr/>
          </a:p>
        </p:txBody>
      </p:sp>
      <p:sp>
        <p:nvSpPr>
          <p:cNvPr id="324" name="Google Shape;324;p53"/>
          <p:cNvSpPr txBox="1">
            <a:spLocks noGrp="1"/>
          </p:cNvSpPr>
          <p:nvPr>
            <p:ph type="body" idx="16"/>
          </p:nvPr>
        </p:nvSpPr>
        <p:spPr>
          <a:xfrm>
            <a:off x="973392" y="5397501"/>
            <a:ext cx="4536605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sz="2401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None/>
              <a:defRPr sz="2001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1"/>
              <a:buNone/>
              <a:defRPr sz="1901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5" name="Google Shape;325;p53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10001526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4"/>
          <p:cNvSpPr txBox="1">
            <a:spLocks noGrp="1"/>
          </p:cNvSpPr>
          <p:nvPr>
            <p:ph type="body" idx="1"/>
          </p:nvPr>
        </p:nvSpPr>
        <p:spPr>
          <a:xfrm>
            <a:off x="968984" y="1984376"/>
            <a:ext cx="477441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sz="2401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None/>
              <a:defRPr sz="2001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1"/>
              <a:buNone/>
              <a:defRPr sz="1901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9" name="Google Shape;329;p54"/>
          <p:cNvSpPr txBox="1">
            <a:spLocks noGrp="1"/>
          </p:cNvSpPr>
          <p:nvPr>
            <p:ph type="body" idx="2"/>
          </p:nvPr>
        </p:nvSpPr>
        <p:spPr>
          <a:xfrm>
            <a:off x="968984" y="2276475"/>
            <a:ext cx="4774411" cy="370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 sz="2401"/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0" name="Google Shape;330;p54"/>
          <p:cNvSpPr txBox="1">
            <a:spLocks noGrp="1"/>
          </p:cNvSpPr>
          <p:nvPr>
            <p:ph type="body" idx="3"/>
          </p:nvPr>
        </p:nvSpPr>
        <p:spPr>
          <a:xfrm>
            <a:off x="6442166" y="1984376"/>
            <a:ext cx="477441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sz="2401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None/>
              <a:defRPr sz="2001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1"/>
              <a:buNone/>
              <a:defRPr sz="1901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1" name="Google Shape;331;p54"/>
          <p:cNvSpPr txBox="1">
            <a:spLocks noGrp="1"/>
          </p:cNvSpPr>
          <p:nvPr>
            <p:ph type="body" idx="4"/>
          </p:nvPr>
        </p:nvSpPr>
        <p:spPr>
          <a:xfrm>
            <a:off x="6442166" y="2276475"/>
            <a:ext cx="4774411" cy="370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 sz="2401"/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Char char="•"/>
              <a:defRPr sz="2401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2" name="Google Shape;332;p54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4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54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/40 Title and Content_blue line">
  <p:cSld name="60/40 Title and Content_blue line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5"/>
          <p:cNvSpPr/>
          <p:nvPr/>
        </p:nvSpPr>
        <p:spPr>
          <a:xfrm>
            <a:off x="7226595" y="0"/>
            <a:ext cx="4965405" cy="6858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5"/>
          <p:cNvSpPr txBox="1">
            <a:spLocks noGrp="1"/>
          </p:cNvSpPr>
          <p:nvPr>
            <p:ph type="title"/>
          </p:nvPr>
        </p:nvSpPr>
        <p:spPr>
          <a:xfrm>
            <a:off x="973393" y="536576"/>
            <a:ext cx="5468773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5"/>
          <p:cNvSpPr txBox="1">
            <a:spLocks noGrp="1"/>
          </p:cNvSpPr>
          <p:nvPr>
            <p:ph type="body" idx="1"/>
          </p:nvPr>
        </p:nvSpPr>
        <p:spPr>
          <a:xfrm>
            <a:off x="973393" y="1984375"/>
            <a:ext cx="5468774" cy="39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55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55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5"/>
          <p:cNvSpPr txBox="1">
            <a:spLocks noGrp="1"/>
          </p:cNvSpPr>
          <p:nvPr>
            <p:ph type="body" idx="2"/>
          </p:nvPr>
        </p:nvSpPr>
        <p:spPr>
          <a:xfrm>
            <a:off x="7755370" y="1984375"/>
            <a:ext cx="3914207" cy="39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dk1"/>
                </a:solidFill>
              </a:defRPr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55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5"/>
          <p:cNvSpPr txBox="1"/>
          <p:nvPr/>
        </p:nvSpPr>
        <p:spPr>
          <a:xfrm>
            <a:off x="8422293" y="6657948"/>
            <a:ext cx="3769708" cy="2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©2023 Mayo Foundation for Medical Education and Research  |  slide-</a:t>
            </a:r>
            <a:fld id="{00000000-1234-1234-1234-123412341234}" type="slidenum"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/60 Title and Two Content Comparison_blue line">
  <p:cSld name="40/60 Title and Two Content Comparison_blue line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6"/>
          <p:cNvSpPr/>
          <p:nvPr/>
        </p:nvSpPr>
        <p:spPr>
          <a:xfrm>
            <a:off x="4417575" y="0"/>
            <a:ext cx="7774425" cy="6858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6"/>
          <p:cNvSpPr txBox="1">
            <a:spLocks noGrp="1"/>
          </p:cNvSpPr>
          <p:nvPr>
            <p:ph type="title"/>
          </p:nvPr>
        </p:nvSpPr>
        <p:spPr>
          <a:xfrm>
            <a:off x="973392" y="2366170"/>
            <a:ext cx="3075788" cy="21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56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56"/>
          <p:cNvSpPr/>
          <p:nvPr/>
        </p:nvSpPr>
        <p:spPr>
          <a:xfrm rot="-5400000">
            <a:off x="-1624947" y="3362308"/>
            <a:ext cx="3383280" cy="133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6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6"/>
          <p:cNvSpPr txBox="1">
            <a:spLocks noGrp="1"/>
          </p:cNvSpPr>
          <p:nvPr>
            <p:ph type="body" idx="1"/>
          </p:nvPr>
        </p:nvSpPr>
        <p:spPr>
          <a:xfrm>
            <a:off x="4992401" y="542926"/>
            <a:ext cx="3145656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sz="2401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None/>
              <a:defRPr sz="2001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1"/>
              <a:buNone/>
              <a:defRPr sz="1901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1" name="Google Shape;351;p56"/>
          <p:cNvSpPr txBox="1">
            <a:spLocks noGrp="1"/>
          </p:cNvSpPr>
          <p:nvPr>
            <p:ph type="body" idx="2"/>
          </p:nvPr>
        </p:nvSpPr>
        <p:spPr>
          <a:xfrm>
            <a:off x="4992401" y="1597025"/>
            <a:ext cx="3145656" cy="39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 sz="2401">
                <a:solidFill>
                  <a:schemeClr val="dk1"/>
                </a:solidFill>
              </a:defRPr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 sz="2401">
                <a:solidFill>
                  <a:schemeClr val="dk1"/>
                </a:solidFill>
              </a:defRPr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 sz="2401">
                <a:solidFill>
                  <a:schemeClr val="dk1"/>
                </a:solidFill>
              </a:defRPr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 sz="2401">
                <a:solidFill>
                  <a:schemeClr val="dk1"/>
                </a:solidFill>
              </a:defRPr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 sz="2401">
                <a:solidFill>
                  <a:schemeClr val="dk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2" name="Google Shape;352;p56"/>
          <p:cNvSpPr txBox="1">
            <a:spLocks noGrp="1"/>
          </p:cNvSpPr>
          <p:nvPr>
            <p:ph type="body" idx="3"/>
          </p:nvPr>
        </p:nvSpPr>
        <p:spPr>
          <a:xfrm>
            <a:off x="8527097" y="542926"/>
            <a:ext cx="3145656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sz="2401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None/>
              <a:defRPr sz="2001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901"/>
              <a:buNone/>
              <a:defRPr sz="1901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3" name="Google Shape;353;p56"/>
          <p:cNvSpPr txBox="1">
            <a:spLocks noGrp="1"/>
          </p:cNvSpPr>
          <p:nvPr>
            <p:ph type="body" idx="4"/>
          </p:nvPr>
        </p:nvSpPr>
        <p:spPr>
          <a:xfrm>
            <a:off x="8527097" y="1597025"/>
            <a:ext cx="3145656" cy="398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dk1"/>
                </a:solidFill>
              </a:defRPr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56"/>
          <p:cNvSpPr/>
          <p:nvPr/>
        </p:nvSpPr>
        <p:spPr>
          <a:xfrm>
            <a:off x="4982873" y="1455737"/>
            <a:ext cx="6669237" cy="0"/>
          </a:xfrm>
          <a:custGeom>
            <a:avLst/>
            <a:gdLst/>
            <a:ahLst/>
            <a:cxnLst/>
            <a:rect l="l" t="t" r="r" b="b"/>
            <a:pathLst>
              <a:path w="6667500" h="120000" extrusionOk="0">
                <a:moveTo>
                  <a:pt x="0" y="0"/>
                </a:moveTo>
                <a:lnTo>
                  <a:pt x="6667500" y="0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6"/>
          <p:cNvSpPr txBox="1"/>
          <p:nvPr/>
        </p:nvSpPr>
        <p:spPr>
          <a:xfrm>
            <a:off x="8422293" y="6657948"/>
            <a:ext cx="3769708" cy="2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©2023 Mayo Foundation for Medical Education and Research  |  slide-</a:t>
            </a:r>
            <a:fld id="{00000000-1234-1234-1234-123412341234}" type="slidenum"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7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10001526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57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57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7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60/40 image">
  <p:cSld name="Title slide_60/40 imag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ctrTitle"/>
          </p:nvPr>
        </p:nvSpPr>
        <p:spPr>
          <a:xfrm>
            <a:off x="973389" y="2854325"/>
            <a:ext cx="588112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2"/>
              <a:buFont typeface="Arial"/>
              <a:buNone/>
              <a:defRPr sz="6002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973261" y="4257675"/>
            <a:ext cx="5881124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1"/>
              <a:buNone/>
              <a:defRPr sz="2401" b="0" cap="none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/>
          <p:nvPr/>
        </p:nvSpPr>
        <p:spPr>
          <a:xfrm>
            <a:off x="541479" y="536575"/>
            <a:ext cx="838364" cy="914400"/>
          </a:xfrm>
          <a:custGeom>
            <a:avLst/>
            <a:gdLst/>
            <a:ahLst/>
            <a:cxnLst/>
            <a:rect l="l" t="t" r="r" b="b"/>
            <a:pathLst>
              <a:path w="1089" h="1188" extrusionOk="0">
                <a:moveTo>
                  <a:pt x="598" y="609"/>
                </a:moveTo>
                <a:cubicBezTo>
                  <a:pt x="598" y="783"/>
                  <a:pt x="598" y="783"/>
                  <a:pt x="598" y="783"/>
                </a:cubicBezTo>
                <a:cubicBezTo>
                  <a:pt x="598" y="850"/>
                  <a:pt x="619" y="904"/>
                  <a:pt x="661" y="944"/>
                </a:cubicBezTo>
                <a:cubicBezTo>
                  <a:pt x="661" y="944"/>
                  <a:pt x="661" y="944"/>
                  <a:pt x="661" y="944"/>
                </a:cubicBezTo>
                <a:cubicBezTo>
                  <a:pt x="661" y="898"/>
                  <a:pt x="661" y="898"/>
                  <a:pt x="661" y="898"/>
                </a:cubicBezTo>
                <a:cubicBezTo>
                  <a:pt x="645" y="869"/>
                  <a:pt x="637" y="834"/>
                  <a:pt x="637" y="794"/>
                </a:cubicBezTo>
                <a:cubicBezTo>
                  <a:pt x="637" y="760"/>
                  <a:pt x="637" y="760"/>
                  <a:pt x="637" y="760"/>
                </a:cubicBezTo>
                <a:cubicBezTo>
                  <a:pt x="690" y="760"/>
                  <a:pt x="690" y="760"/>
                  <a:pt x="690" y="760"/>
                </a:cubicBezTo>
                <a:cubicBezTo>
                  <a:pt x="690" y="760"/>
                  <a:pt x="690" y="929"/>
                  <a:pt x="690" y="937"/>
                </a:cubicBezTo>
                <a:cubicBezTo>
                  <a:pt x="690" y="953"/>
                  <a:pt x="690" y="962"/>
                  <a:pt x="689" y="966"/>
                </a:cubicBezTo>
                <a:cubicBezTo>
                  <a:pt x="682" y="1063"/>
                  <a:pt x="635" y="1128"/>
                  <a:pt x="544" y="1166"/>
                </a:cubicBezTo>
                <a:cubicBezTo>
                  <a:pt x="454" y="1128"/>
                  <a:pt x="406" y="1063"/>
                  <a:pt x="399" y="967"/>
                </a:cubicBezTo>
                <a:cubicBezTo>
                  <a:pt x="461" y="925"/>
                  <a:pt x="490" y="864"/>
                  <a:pt x="490" y="783"/>
                </a:cubicBezTo>
                <a:cubicBezTo>
                  <a:pt x="490" y="760"/>
                  <a:pt x="490" y="760"/>
                  <a:pt x="490" y="760"/>
                </a:cubicBezTo>
                <a:cubicBezTo>
                  <a:pt x="569" y="760"/>
                  <a:pt x="569" y="760"/>
                  <a:pt x="569" y="760"/>
                </a:cubicBezTo>
                <a:cubicBezTo>
                  <a:pt x="569" y="721"/>
                  <a:pt x="569" y="721"/>
                  <a:pt x="569" y="721"/>
                </a:cubicBezTo>
                <a:cubicBezTo>
                  <a:pt x="360" y="721"/>
                  <a:pt x="360" y="721"/>
                  <a:pt x="360" y="721"/>
                </a:cubicBezTo>
                <a:cubicBezTo>
                  <a:pt x="360" y="929"/>
                  <a:pt x="360" y="929"/>
                  <a:pt x="360" y="929"/>
                </a:cubicBezTo>
                <a:cubicBezTo>
                  <a:pt x="360" y="929"/>
                  <a:pt x="360" y="930"/>
                  <a:pt x="360" y="930"/>
                </a:cubicBezTo>
                <a:cubicBezTo>
                  <a:pt x="360" y="930"/>
                  <a:pt x="360" y="930"/>
                  <a:pt x="360" y="930"/>
                </a:cubicBezTo>
                <a:cubicBezTo>
                  <a:pt x="376" y="919"/>
                  <a:pt x="388" y="906"/>
                  <a:pt x="398" y="890"/>
                </a:cubicBezTo>
                <a:cubicBezTo>
                  <a:pt x="398" y="760"/>
                  <a:pt x="398" y="760"/>
                  <a:pt x="398" y="760"/>
                </a:cubicBezTo>
                <a:cubicBezTo>
                  <a:pt x="452" y="760"/>
                  <a:pt x="452" y="760"/>
                  <a:pt x="452" y="760"/>
                </a:cubicBezTo>
                <a:cubicBezTo>
                  <a:pt x="452" y="794"/>
                  <a:pt x="452" y="794"/>
                  <a:pt x="452" y="794"/>
                </a:cubicBezTo>
                <a:cubicBezTo>
                  <a:pt x="452" y="854"/>
                  <a:pt x="434" y="902"/>
                  <a:pt x="398" y="936"/>
                </a:cubicBezTo>
                <a:cubicBezTo>
                  <a:pt x="383" y="951"/>
                  <a:pt x="370" y="959"/>
                  <a:pt x="361" y="964"/>
                </a:cubicBezTo>
                <a:cubicBezTo>
                  <a:pt x="352" y="970"/>
                  <a:pt x="345" y="973"/>
                  <a:pt x="336" y="977"/>
                </a:cubicBezTo>
                <a:cubicBezTo>
                  <a:pt x="257" y="944"/>
                  <a:pt x="219" y="882"/>
                  <a:pt x="219" y="794"/>
                </a:cubicBezTo>
                <a:cubicBezTo>
                  <a:pt x="219" y="648"/>
                  <a:pt x="219" y="648"/>
                  <a:pt x="219" y="648"/>
                </a:cubicBezTo>
                <a:cubicBezTo>
                  <a:pt x="452" y="648"/>
                  <a:pt x="452" y="648"/>
                  <a:pt x="452" y="648"/>
                </a:cubicBezTo>
                <a:cubicBezTo>
                  <a:pt x="452" y="692"/>
                  <a:pt x="452" y="692"/>
                  <a:pt x="452" y="692"/>
                </a:cubicBezTo>
                <a:cubicBezTo>
                  <a:pt x="490" y="692"/>
                  <a:pt x="490" y="692"/>
                  <a:pt x="490" y="692"/>
                </a:cubicBezTo>
                <a:cubicBezTo>
                  <a:pt x="490" y="609"/>
                  <a:pt x="490" y="609"/>
                  <a:pt x="490" y="609"/>
                </a:cubicBezTo>
                <a:cubicBezTo>
                  <a:pt x="181" y="609"/>
                  <a:pt x="181" y="609"/>
                  <a:pt x="181" y="609"/>
                </a:cubicBezTo>
                <a:cubicBezTo>
                  <a:pt x="181" y="783"/>
                  <a:pt x="181" y="783"/>
                  <a:pt x="181" y="783"/>
                </a:cubicBezTo>
                <a:cubicBezTo>
                  <a:pt x="181" y="889"/>
                  <a:pt x="231" y="959"/>
                  <a:pt x="336" y="999"/>
                </a:cubicBezTo>
                <a:cubicBezTo>
                  <a:pt x="346" y="995"/>
                  <a:pt x="355" y="991"/>
                  <a:pt x="364" y="987"/>
                </a:cubicBezTo>
                <a:cubicBezTo>
                  <a:pt x="380" y="1082"/>
                  <a:pt x="439" y="1148"/>
                  <a:pt x="544" y="1188"/>
                </a:cubicBezTo>
                <a:cubicBezTo>
                  <a:pt x="649" y="1148"/>
                  <a:pt x="708" y="1082"/>
                  <a:pt x="724" y="987"/>
                </a:cubicBezTo>
                <a:cubicBezTo>
                  <a:pt x="733" y="991"/>
                  <a:pt x="743" y="995"/>
                  <a:pt x="753" y="999"/>
                </a:cubicBezTo>
                <a:cubicBezTo>
                  <a:pt x="857" y="959"/>
                  <a:pt x="907" y="889"/>
                  <a:pt x="907" y="783"/>
                </a:cubicBezTo>
                <a:cubicBezTo>
                  <a:pt x="907" y="609"/>
                  <a:pt x="907" y="609"/>
                  <a:pt x="907" y="609"/>
                </a:cubicBezTo>
                <a:lnTo>
                  <a:pt x="598" y="609"/>
                </a:lnTo>
                <a:close/>
                <a:moveTo>
                  <a:pt x="869" y="794"/>
                </a:moveTo>
                <a:cubicBezTo>
                  <a:pt x="869" y="882"/>
                  <a:pt x="831" y="944"/>
                  <a:pt x="753" y="977"/>
                </a:cubicBezTo>
                <a:cubicBezTo>
                  <a:pt x="744" y="973"/>
                  <a:pt x="735" y="969"/>
                  <a:pt x="727" y="964"/>
                </a:cubicBezTo>
                <a:cubicBezTo>
                  <a:pt x="728" y="953"/>
                  <a:pt x="729" y="941"/>
                  <a:pt x="729" y="929"/>
                </a:cubicBezTo>
                <a:cubicBezTo>
                  <a:pt x="729" y="721"/>
                  <a:pt x="729" y="721"/>
                  <a:pt x="729" y="721"/>
                </a:cubicBezTo>
                <a:cubicBezTo>
                  <a:pt x="637" y="721"/>
                  <a:pt x="637" y="721"/>
                  <a:pt x="637" y="721"/>
                </a:cubicBezTo>
                <a:cubicBezTo>
                  <a:pt x="637" y="648"/>
                  <a:pt x="637" y="648"/>
                  <a:pt x="637" y="648"/>
                </a:cubicBezTo>
                <a:cubicBezTo>
                  <a:pt x="869" y="648"/>
                  <a:pt x="869" y="648"/>
                  <a:pt x="869" y="648"/>
                </a:cubicBezTo>
                <a:lnTo>
                  <a:pt x="869" y="794"/>
                </a:lnTo>
                <a:close/>
                <a:moveTo>
                  <a:pt x="1062" y="347"/>
                </a:moveTo>
                <a:cubicBezTo>
                  <a:pt x="1074" y="347"/>
                  <a:pt x="1074" y="347"/>
                  <a:pt x="1074" y="347"/>
                </a:cubicBezTo>
                <a:cubicBezTo>
                  <a:pt x="1084" y="298"/>
                  <a:pt x="1084" y="298"/>
                  <a:pt x="1084" y="298"/>
                </a:cubicBezTo>
                <a:cubicBezTo>
                  <a:pt x="1068" y="290"/>
                  <a:pt x="1041" y="285"/>
                  <a:pt x="1016" y="285"/>
                </a:cubicBezTo>
                <a:cubicBezTo>
                  <a:pt x="944" y="285"/>
                  <a:pt x="895" y="331"/>
                  <a:pt x="895" y="392"/>
                </a:cubicBezTo>
                <a:cubicBezTo>
                  <a:pt x="895" y="451"/>
                  <a:pt x="938" y="493"/>
                  <a:pt x="1007" y="493"/>
                </a:cubicBezTo>
                <a:cubicBezTo>
                  <a:pt x="1041" y="493"/>
                  <a:pt x="1069" y="482"/>
                  <a:pt x="1089" y="464"/>
                </a:cubicBezTo>
                <a:cubicBezTo>
                  <a:pt x="1080" y="453"/>
                  <a:pt x="1080" y="453"/>
                  <a:pt x="1080" y="453"/>
                </a:cubicBezTo>
                <a:cubicBezTo>
                  <a:pt x="1062" y="466"/>
                  <a:pt x="1040" y="473"/>
                  <a:pt x="1018" y="473"/>
                </a:cubicBezTo>
                <a:cubicBezTo>
                  <a:pt x="969" y="473"/>
                  <a:pt x="932" y="440"/>
                  <a:pt x="932" y="383"/>
                </a:cubicBezTo>
                <a:cubicBezTo>
                  <a:pt x="932" y="331"/>
                  <a:pt x="962" y="302"/>
                  <a:pt x="1009" y="302"/>
                </a:cubicBezTo>
                <a:cubicBezTo>
                  <a:pt x="1047" y="302"/>
                  <a:pt x="1062" y="313"/>
                  <a:pt x="1062" y="341"/>
                </a:cubicBezTo>
                <a:lnTo>
                  <a:pt x="1062" y="347"/>
                </a:lnTo>
                <a:close/>
                <a:moveTo>
                  <a:pt x="783" y="303"/>
                </a:moveTo>
                <a:cubicBezTo>
                  <a:pt x="808" y="304"/>
                  <a:pt x="810" y="306"/>
                  <a:pt x="810" y="320"/>
                </a:cubicBezTo>
                <a:cubicBezTo>
                  <a:pt x="810" y="458"/>
                  <a:pt x="810" y="458"/>
                  <a:pt x="810" y="458"/>
                </a:cubicBezTo>
                <a:cubicBezTo>
                  <a:pt x="810" y="471"/>
                  <a:pt x="808" y="473"/>
                  <a:pt x="783" y="474"/>
                </a:cubicBezTo>
                <a:cubicBezTo>
                  <a:pt x="783" y="489"/>
                  <a:pt x="783" y="489"/>
                  <a:pt x="783" y="489"/>
                </a:cubicBezTo>
                <a:cubicBezTo>
                  <a:pt x="872" y="489"/>
                  <a:pt x="872" y="489"/>
                  <a:pt x="872" y="489"/>
                </a:cubicBezTo>
                <a:cubicBezTo>
                  <a:pt x="872" y="474"/>
                  <a:pt x="872" y="474"/>
                  <a:pt x="872" y="474"/>
                </a:cubicBezTo>
                <a:cubicBezTo>
                  <a:pt x="847" y="473"/>
                  <a:pt x="845" y="471"/>
                  <a:pt x="845" y="458"/>
                </a:cubicBezTo>
                <a:cubicBezTo>
                  <a:pt x="845" y="320"/>
                  <a:pt x="845" y="320"/>
                  <a:pt x="845" y="320"/>
                </a:cubicBezTo>
                <a:cubicBezTo>
                  <a:pt x="845" y="306"/>
                  <a:pt x="847" y="304"/>
                  <a:pt x="872" y="303"/>
                </a:cubicBezTo>
                <a:cubicBezTo>
                  <a:pt x="872" y="289"/>
                  <a:pt x="872" y="289"/>
                  <a:pt x="872" y="289"/>
                </a:cubicBezTo>
                <a:cubicBezTo>
                  <a:pt x="783" y="289"/>
                  <a:pt x="783" y="289"/>
                  <a:pt x="783" y="289"/>
                </a:cubicBezTo>
                <a:lnTo>
                  <a:pt x="783" y="303"/>
                </a:lnTo>
                <a:close/>
                <a:moveTo>
                  <a:pt x="731" y="335"/>
                </a:moveTo>
                <a:cubicBezTo>
                  <a:pt x="731" y="308"/>
                  <a:pt x="736" y="303"/>
                  <a:pt x="758" y="303"/>
                </a:cubicBezTo>
                <a:cubicBezTo>
                  <a:pt x="758" y="289"/>
                  <a:pt x="758" y="289"/>
                  <a:pt x="758" y="289"/>
                </a:cubicBezTo>
                <a:cubicBezTo>
                  <a:pt x="686" y="289"/>
                  <a:pt x="686" y="289"/>
                  <a:pt x="686" y="289"/>
                </a:cubicBezTo>
                <a:cubicBezTo>
                  <a:pt x="686" y="303"/>
                  <a:pt x="686" y="303"/>
                  <a:pt x="686" y="303"/>
                </a:cubicBezTo>
                <a:cubicBezTo>
                  <a:pt x="708" y="303"/>
                  <a:pt x="713" y="308"/>
                  <a:pt x="713" y="335"/>
                </a:cubicBezTo>
                <a:cubicBezTo>
                  <a:pt x="713" y="436"/>
                  <a:pt x="713" y="436"/>
                  <a:pt x="713" y="436"/>
                </a:cubicBezTo>
                <a:cubicBezTo>
                  <a:pt x="584" y="289"/>
                  <a:pt x="584" y="289"/>
                  <a:pt x="584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8" y="302"/>
                  <a:pt x="528" y="302"/>
                  <a:pt x="528" y="302"/>
                </a:cubicBezTo>
                <a:cubicBezTo>
                  <a:pt x="552" y="306"/>
                  <a:pt x="555" y="308"/>
                  <a:pt x="555" y="329"/>
                </a:cubicBezTo>
                <a:cubicBezTo>
                  <a:pt x="555" y="443"/>
                  <a:pt x="555" y="443"/>
                  <a:pt x="555" y="443"/>
                </a:cubicBezTo>
                <a:cubicBezTo>
                  <a:pt x="555" y="469"/>
                  <a:pt x="550" y="474"/>
                  <a:pt x="528" y="474"/>
                </a:cubicBezTo>
                <a:cubicBezTo>
                  <a:pt x="528" y="489"/>
                  <a:pt x="528" y="489"/>
                  <a:pt x="528" y="489"/>
                </a:cubicBezTo>
                <a:cubicBezTo>
                  <a:pt x="600" y="489"/>
                  <a:pt x="600" y="489"/>
                  <a:pt x="600" y="489"/>
                </a:cubicBezTo>
                <a:cubicBezTo>
                  <a:pt x="600" y="474"/>
                  <a:pt x="600" y="474"/>
                  <a:pt x="600" y="474"/>
                </a:cubicBezTo>
                <a:cubicBezTo>
                  <a:pt x="577" y="474"/>
                  <a:pt x="573" y="469"/>
                  <a:pt x="573" y="443"/>
                </a:cubicBezTo>
                <a:cubicBezTo>
                  <a:pt x="573" y="329"/>
                  <a:pt x="573" y="329"/>
                  <a:pt x="573" y="329"/>
                </a:cubicBezTo>
                <a:cubicBezTo>
                  <a:pt x="716" y="491"/>
                  <a:pt x="716" y="491"/>
                  <a:pt x="716" y="491"/>
                </a:cubicBezTo>
                <a:cubicBezTo>
                  <a:pt x="731" y="491"/>
                  <a:pt x="731" y="491"/>
                  <a:pt x="731" y="491"/>
                </a:cubicBezTo>
                <a:lnTo>
                  <a:pt x="731" y="335"/>
                </a:lnTo>
                <a:close/>
                <a:moveTo>
                  <a:pt x="408" y="303"/>
                </a:moveTo>
                <a:cubicBezTo>
                  <a:pt x="433" y="304"/>
                  <a:pt x="436" y="306"/>
                  <a:pt x="436" y="320"/>
                </a:cubicBezTo>
                <a:cubicBezTo>
                  <a:pt x="436" y="458"/>
                  <a:pt x="436" y="458"/>
                  <a:pt x="436" y="458"/>
                </a:cubicBezTo>
                <a:cubicBezTo>
                  <a:pt x="436" y="471"/>
                  <a:pt x="433" y="473"/>
                  <a:pt x="408" y="474"/>
                </a:cubicBezTo>
                <a:cubicBezTo>
                  <a:pt x="408" y="489"/>
                  <a:pt x="408" y="489"/>
                  <a:pt x="408" y="489"/>
                </a:cubicBezTo>
                <a:cubicBezTo>
                  <a:pt x="498" y="489"/>
                  <a:pt x="498" y="489"/>
                  <a:pt x="498" y="489"/>
                </a:cubicBezTo>
                <a:cubicBezTo>
                  <a:pt x="498" y="474"/>
                  <a:pt x="498" y="474"/>
                  <a:pt x="498" y="474"/>
                </a:cubicBezTo>
                <a:cubicBezTo>
                  <a:pt x="473" y="473"/>
                  <a:pt x="471" y="471"/>
                  <a:pt x="471" y="458"/>
                </a:cubicBezTo>
                <a:cubicBezTo>
                  <a:pt x="471" y="320"/>
                  <a:pt x="471" y="320"/>
                  <a:pt x="471" y="320"/>
                </a:cubicBezTo>
                <a:cubicBezTo>
                  <a:pt x="471" y="306"/>
                  <a:pt x="473" y="304"/>
                  <a:pt x="498" y="303"/>
                </a:cubicBezTo>
                <a:cubicBezTo>
                  <a:pt x="498" y="289"/>
                  <a:pt x="498" y="289"/>
                  <a:pt x="498" y="289"/>
                </a:cubicBezTo>
                <a:cubicBezTo>
                  <a:pt x="408" y="289"/>
                  <a:pt x="408" y="289"/>
                  <a:pt x="408" y="289"/>
                </a:cubicBezTo>
                <a:lnTo>
                  <a:pt x="408" y="303"/>
                </a:lnTo>
                <a:close/>
                <a:moveTo>
                  <a:pt x="390" y="431"/>
                </a:moveTo>
                <a:cubicBezTo>
                  <a:pt x="379" y="431"/>
                  <a:pt x="379" y="431"/>
                  <a:pt x="379" y="431"/>
                </a:cubicBezTo>
                <a:cubicBezTo>
                  <a:pt x="374" y="440"/>
                  <a:pt x="374" y="440"/>
                  <a:pt x="374" y="440"/>
                </a:cubicBezTo>
                <a:cubicBezTo>
                  <a:pt x="362" y="466"/>
                  <a:pt x="352" y="472"/>
                  <a:pt x="329" y="472"/>
                </a:cubicBezTo>
                <a:cubicBezTo>
                  <a:pt x="292" y="472"/>
                  <a:pt x="292" y="472"/>
                  <a:pt x="292" y="472"/>
                </a:cubicBezTo>
                <a:cubicBezTo>
                  <a:pt x="279" y="472"/>
                  <a:pt x="278" y="467"/>
                  <a:pt x="278" y="449"/>
                </a:cubicBezTo>
                <a:cubicBezTo>
                  <a:pt x="278" y="320"/>
                  <a:pt x="278" y="320"/>
                  <a:pt x="278" y="320"/>
                </a:cubicBezTo>
                <a:cubicBezTo>
                  <a:pt x="278" y="306"/>
                  <a:pt x="280" y="303"/>
                  <a:pt x="309" y="303"/>
                </a:cubicBezTo>
                <a:cubicBezTo>
                  <a:pt x="309" y="289"/>
                  <a:pt x="309" y="289"/>
                  <a:pt x="309" y="289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17" y="303"/>
                  <a:pt x="217" y="303"/>
                  <a:pt x="217" y="303"/>
                </a:cubicBezTo>
                <a:cubicBezTo>
                  <a:pt x="241" y="304"/>
                  <a:pt x="243" y="306"/>
                  <a:pt x="243" y="320"/>
                </a:cubicBezTo>
                <a:cubicBezTo>
                  <a:pt x="243" y="446"/>
                  <a:pt x="243" y="446"/>
                  <a:pt x="243" y="446"/>
                </a:cubicBezTo>
                <a:cubicBezTo>
                  <a:pt x="243" y="469"/>
                  <a:pt x="241" y="471"/>
                  <a:pt x="219" y="475"/>
                </a:cubicBezTo>
                <a:cubicBezTo>
                  <a:pt x="219" y="489"/>
                  <a:pt x="219" y="489"/>
                  <a:pt x="219" y="489"/>
                </a:cubicBezTo>
                <a:cubicBezTo>
                  <a:pt x="379" y="489"/>
                  <a:pt x="379" y="489"/>
                  <a:pt x="379" y="489"/>
                </a:cubicBezTo>
                <a:lnTo>
                  <a:pt x="390" y="431"/>
                </a:lnTo>
                <a:close/>
                <a:moveTo>
                  <a:pt x="167" y="347"/>
                </a:moveTo>
                <a:cubicBezTo>
                  <a:pt x="179" y="347"/>
                  <a:pt x="179" y="347"/>
                  <a:pt x="179" y="347"/>
                </a:cubicBezTo>
                <a:cubicBezTo>
                  <a:pt x="188" y="298"/>
                  <a:pt x="188" y="298"/>
                  <a:pt x="188" y="298"/>
                </a:cubicBezTo>
                <a:cubicBezTo>
                  <a:pt x="172" y="290"/>
                  <a:pt x="146" y="285"/>
                  <a:pt x="120" y="285"/>
                </a:cubicBezTo>
                <a:cubicBezTo>
                  <a:pt x="49" y="285"/>
                  <a:pt x="0" y="331"/>
                  <a:pt x="0" y="392"/>
                </a:cubicBezTo>
                <a:cubicBezTo>
                  <a:pt x="0" y="451"/>
                  <a:pt x="43" y="493"/>
                  <a:pt x="112" y="493"/>
                </a:cubicBezTo>
                <a:cubicBezTo>
                  <a:pt x="146" y="493"/>
                  <a:pt x="174" y="482"/>
                  <a:pt x="193" y="464"/>
                </a:cubicBezTo>
                <a:cubicBezTo>
                  <a:pt x="185" y="453"/>
                  <a:pt x="185" y="453"/>
                  <a:pt x="185" y="453"/>
                </a:cubicBezTo>
                <a:cubicBezTo>
                  <a:pt x="167" y="466"/>
                  <a:pt x="145" y="473"/>
                  <a:pt x="123" y="473"/>
                </a:cubicBezTo>
                <a:cubicBezTo>
                  <a:pt x="74" y="473"/>
                  <a:pt x="37" y="440"/>
                  <a:pt x="37" y="383"/>
                </a:cubicBezTo>
                <a:cubicBezTo>
                  <a:pt x="37" y="331"/>
                  <a:pt x="66" y="302"/>
                  <a:pt x="114" y="302"/>
                </a:cubicBezTo>
                <a:cubicBezTo>
                  <a:pt x="152" y="302"/>
                  <a:pt x="167" y="313"/>
                  <a:pt x="167" y="341"/>
                </a:cubicBezTo>
                <a:lnTo>
                  <a:pt x="167" y="347"/>
                </a:lnTo>
                <a:close/>
                <a:moveTo>
                  <a:pt x="813" y="98"/>
                </a:moveTo>
                <a:cubicBezTo>
                  <a:pt x="813" y="45"/>
                  <a:pt x="840" y="16"/>
                  <a:pt x="884" y="16"/>
                </a:cubicBezTo>
                <a:cubicBezTo>
                  <a:pt x="930" y="16"/>
                  <a:pt x="960" y="50"/>
                  <a:pt x="960" y="109"/>
                </a:cubicBezTo>
                <a:cubicBezTo>
                  <a:pt x="960" y="162"/>
                  <a:pt x="933" y="190"/>
                  <a:pt x="889" y="190"/>
                </a:cubicBezTo>
                <a:cubicBezTo>
                  <a:pt x="843" y="190"/>
                  <a:pt x="813" y="156"/>
                  <a:pt x="813" y="98"/>
                </a:cubicBezTo>
                <a:moveTo>
                  <a:pt x="776" y="107"/>
                </a:moveTo>
                <a:cubicBezTo>
                  <a:pt x="776" y="167"/>
                  <a:pt x="816" y="207"/>
                  <a:pt x="883" y="207"/>
                </a:cubicBezTo>
                <a:cubicBezTo>
                  <a:pt x="951" y="207"/>
                  <a:pt x="997" y="163"/>
                  <a:pt x="997" y="100"/>
                </a:cubicBezTo>
                <a:cubicBezTo>
                  <a:pt x="997" y="40"/>
                  <a:pt x="957" y="0"/>
                  <a:pt x="890" y="0"/>
                </a:cubicBezTo>
                <a:cubicBezTo>
                  <a:pt x="822" y="0"/>
                  <a:pt x="776" y="44"/>
                  <a:pt x="776" y="107"/>
                </a:cubicBezTo>
                <a:moveTo>
                  <a:pt x="714" y="189"/>
                </a:moveTo>
                <a:cubicBezTo>
                  <a:pt x="689" y="188"/>
                  <a:pt x="687" y="186"/>
                  <a:pt x="687" y="172"/>
                </a:cubicBezTo>
                <a:cubicBezTo>
                  <a:pt x="687" y="115"/>
                  <a:pt x="687" y="115"/>
                  <a:pt x="687" y="115"/>
                </a:cubicBezTo>
                <a:cubicBezTo>
                  <a:pt x="743" y="36"/>
                  <a:pt x="743" y="36"/>
                  <a:pt x="743" y="36"/>
                </a:cubicBezTo>
                <a:cubicBezTo>
                  <a:pt x="753" y="22"/>
                  <a:pt x="756" y="18"/>
                  <a:pt x="771" y="18"/>
                </a:cubicBezTo>
                <a:cubicBezTo>
                  <a:pt x="771" y="4"/>
                  <a:pt x="771" y="4"/>
                  <a:pt x="771" y="4"/>
                </a:cubicBezTo>
                <a:cubicBezTo>
                  <a:pt x="702" y="4"/>
                  <a:pt x="702" y="4"/>
                  <a:pt x="702" y="4"/>
                </a:cubicBezTo>
                <a:cubicBezTo>
                  <a:pt x="702" y="17"/>
                  <a:pt x="702" y="17"/>
                  <a:pt x="702" y="17"/>
                </a:cubicBezTo>
                <a:cubicBezTo>
                  <a:pt x="720" y="18"/>
                  <a:pt x="724" y="21"/>
                  <a:pt x="724" y="27"/>
                </a:cubicBezTo>
                <a:cubicBezTo>
                  <a:pt x="724" y="31"/>
                  <a:pt x="722" y="36"/>
                  <a:pt x="718" y="42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40" y="40"/>
                  <a:pt x="640" y="40"/>
                  <a:pt x="640" y="40"/>
                </a:cubicBezTo>
                <a:cubicBezTo>
                  <a:pt x="636" y="34"/>
                  <a:pt x="634" y="31"/>
                  <a:pt x="634" y="27"/>
                </a:cubicBezTo>
                <a:cubicBezTo>
                  <a:pt x="634" y="21"/>
                  <a:pt x="639" y="18"/>
                  <a:pt x="657" y="17"/>
                </a:cubicBezTo>
                <a:cubicBezTo>
                  <a:pt x="657" y="4"/>
                  <a:pt x="657" y="4"/>
                  <a:pt x="657" y="4"/>
                </a:cubicBezTo>
                <a:cubicBezTo>
                  <a:pt x="568" y="4"/>
                  <a:pt x="568" y="4"/>
                  <a:pt x="568" y="4"/>
                </a:cubicBezTo>
                <a:cubicBezTo>
                  <a:pt x="568" y="18"/>
                  <a:pt x="568" y="18"/>
                  <a:pt x="568" y="18"/>
                </a:cubicBezTo>
                <a:cubicBezTo>
                  <a:pt x="581" y="18"/>
                  <a:pt x="585" y="22"/>
                  <a:pt x="595" y="36"/>
                </a:cubicBezTo>
                <a:cubicBezTo>
                  <a:pt x="652" y="117"/>
                  <a:pt x="652" y="117"/>
                  <a:pt x="652" y="117"/>
                </a:cubicBezTo>
                <a:cubicBezTo>
                  <a:pt x="652" y="172"/>
                  <a:pt x="652" y="172"/>
                  <a:pt x="652" y="172"/>
                </a:cubicBezTo>
                <a:cubicBezTo>
                  <a:pt x="652" y="186"/>
                  <a:pt x="650" y="188"/>
                  <a:pt x="625" y="189"/>
                </a:cubicBezTo>
                <a:cubicBezTo>
                  <a:pt x="625" y="203"/>
                  <a:pt x="625" y="203"/>
                  <a:pt x="625" y="203"/>
                </a:cubicBezTo>
                <a:cubicBezTo>
                  <a:pt x="714" y="203"/>
                  <a:pt x="714" y="203"/>
                  <a:pt x="714" y="203"/>
                </a:cubicBezTo>
                <a:lnTo>
                  <a:pt x="714" y="189"/>
                </a:lnTo>
                <a:close/>
                <a:moveTo>
                  <a:pt x="444" y="120"/>
                </a:moveTo>
                <a:cubicBezTo>
                  <a:pt x="476" y="47"/>
                  <a:pt x="476" y="47"/>
                  <a:pt x="476" y="47"/>
                </a:cubicBezTo>
                <a:cubicBezTo>
                  <a:pt x="508" y="120"/>
                  <a:pt x="508" y="120"/>
                  <a:pt x="508" y="120"/>
                </a:cubicBezTo>
                <a:lnTo>
                  <a:pt x="444" y="120"/>
                </a:lnTo>
                <a:close/>
                <a:moveTo>
                  <a:pt x="446" y="189"/>
                </a:moveTo>
                <a:cubicBezTo>
                  <a:pt x="427" y="189"/>
                  <a:pt x="421" y="185"/>
                  <a:pt x="421" y="176"/>
                </a:cubicBezTo>
                <a:cubicBezTo>
                  <a:pt x="421" y="173"/>
                  <a:pt x="423" y="168"/>
                  <a:pt x="425" y="164"/>
                </a:cubicBezTo>
                <a:cubicBezTo>
                  <a:pt x="437" y="136"/>
                  <a:pt x="437" y="136"/>
                  <a:pt x="437" y="136"/>
                </a:cubicBezTo>
                <a:cubicBezTo>
                  <a:pt x="515" y="136"/>
                  <a:pt x="515" y="136"/>
                  <a:pt x="515" y="136"/>
                </a:cubicBezTo>
                <a:cubicBezTo>
                  <a:pt x="528" y="167"/>
                  <a:pt x="528" y="167"/>
                  <a:pt x="528" y="167"/>
                </a:cubicBezTo>
                <a:cubicBezTo>
                  <a:pt x="530" y="171"/>
                  <a:pt x="531" y="175"/>
                  <a:pt x="531" y="178"/>
                </a:cubicBezTo>
                <a:cubicBezTo>
                  <a:pt x="531" y="186"/>
                  <a:pt x="526" y="189"/>
                  <a:pt x="509" y="189"/>
                </a:cubicBezTo>
                <a:cubicBezTo>
                  <a:pt x="509" y="203"/>
                  <a:pt x="509" y="203"/>
                  <a:pt x="509" y="203"/>
                </a:cubicBezTo>
                <a:cubicBezTo>
                  <a:pt x="591" y="203"/>
                  <a:pt x="591" y="203"/>
                  <a:pt x="591" y="203"/>
                </a:cubicBezTo>
                <a:cubicBezTo>
                  <a:pt x="591" y="189"/>
                  <a:pt x="591" y="189"/>
                  <a:pt x="591" y="189"/>
                </a:cubicBezTo>
                <a:cubicBezTo>
                  <a:pt x="576" y="188"/>
                  <a:pt x="574" y="185"/>
                  <a:pt x="567" y="169"/>
                </a:cubicBezTo>
                <a:cubicBezTo>
                  <a:pt x="492" y="1"/>
                  <a:pt x="492" y="1"/>
                  <a:pt x="492" y="1"/>
                </a:cubicBezTo>
                <a:cubicBezTo>
                  <a:pt x="478" y="1"/>
                  <a:pt x="478" y="1"/>
                  <a:pt x="478" y="1"/>
                </a:cubicBezTo>
                <a:cubicBezTo>
                  <a:pt x="403" y="169"/>
                  <a:pt x="403" y="169"/>
                  <a:pt x="403" y="169"/>
                </a:cubicBezTo>
                <a:cubicBezTo>
                  <a:pt x="397" y="185"/>
                  <a:pt x="394" y="188"/>
                  <a:pt x="379" y="189"/>
                </a:cubicBezTo>
                <a:cubicBezTo>
                  <a:pt x="379" y="203"/>
                  <a:pt x="379" y="203"/>
                  <a:pt x="379" y="203"/>
                </a:cubicBezTo>
                <a:cubicBezTo>
                  <a:pt x="446" y="203"/>
                  <a:pt x="446" y="203"/>
                  <a:pt x="446" y="203"/>
                </a:cubicBezTo>
                <a:lnTo>
                  <a:pt x="446" y="189"/>
                </a:lnTo>
                <a:close/>
                <a:moveTo>
                  <a:pt x="164" y="189"/>
                </a:moveTo>
                <a:cubicBezTo>
                  <a:pt x="142" y="189"/>
                  <a:pt x="137" y="184"/>
                  <a:pt x="137" y="157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216" y="197"/>
                  <a:pt x="216" y="197"/>
                  <a:pt x="216" y="197"/>
                </a:cubicBezTo>
                <a:cubicBezTo>
                  <a:pt x="223" y="197"/>
                  <a:pt x="223" y="197"/>
                  <a:pt x="223" y="197"/>
                </a:cubicBezTo>
                <a:cubicBezTo>
                  <a:pt x="301" y="42"/>
                  <a:pt x="301" y="42"/>
                  <a:pt x="301" y="42"/>
                </a:cubicBezTo>
                <a:cubicBezTo>
                  <a:pt x="301" y="172"/>
                  <a:pt x="301" y="172"/>
                  <a:pt x="301" y="172"/>
                </a:cubicBezTo>
                <a:cubicBezTo>
                  <a:pt x="301" y="186"/>
                  <a:pt x="299" y="188"/>
                  <a:pt x="276" y="189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362" y="203"/>
                  <a:pt x="362" y="203"/>
                  <a:pt x="362" y="203"/>
                </a:cubicBezTo>
                <a:cubicBezTo>
                  <a:pt x="362" y="189"/>
                  <a:pt x="362" y="189"/>
                  <a:pt x="362" y="189"/>
                </a:cubicBezTo>
                <a:cubicBezTo>
                  <a:pt x="338" y="188"/>
                  <a:pt x="336" y="186"/>
                  <a:pt x="336" y="172"/>
                </a:cubicBezTo>
                <a:cubicBezTo>
                  <a:pt x="336" y="34"/>
                  <a:pt x="336" y="34"/>
                  <a:pt x="336" y="34"/>
                </a:cubicBezTo>
                <a:cubicBezTo>
                  <a:pt x="336" y="21"/>
                  <a:pt x="338" y="19"/>
                  <a:pt x="362" y="18"/>
                </a:cubicBezTo>
                <a:cubicBezTo>
                  <a:pt x="362" y="4"/>
                  <a:pt x="362" y="4"/>
                  <a:pt x="362" y="4"/>
                </a:cubicBezTo>
                <a:cubicBezTo>
                  <a:pt x="302" y="4"/>
                  <a:pt x="302" y="4"/>
                  <a:pt x="302" y="4"/>
                </a:cubicBezTo>
                <a:cubicBezTo>
                  <a:pt x="229" y="148"/>
                  <a:pt x="229" y="148"/>
                  <a:pt x="229" y="148"/>
                </a:cubicBezTo>
                <a:cubicBezTo>
                  <a:pt x="156" y="4"/>
                  <a:pt x="156" y="4"/>
                  <a:pt x="156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17"/>
                  <a:pt x="92" y="17"/>
                  <a:pt x="92" y="17"/>
                </a:cubicBezTo>
                <a:cubicBezTo>
                  <a:pt x="115" y="20"/>
                  <a:pt x="119" y="22"/>
                  <a:pt x="119" y="47"/>
                </a:cubicBezTo>
                <a:cubicBezTo>
                  <a:pt x="119" y="157"/>
                  <a:pt x="119" y="157"/>
                  <a:pt x="119" y="157"/>
                </a:cubicBezTo>
                <a:cubicBezTo>
                  <a:pt x="119" y="184"/>
                  <a:pt x="114" y="189"/>
                  <a:pt x="92" y="189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64" y="203"/>
                  <a:pt x="164" y="203"/>
                  <a:pt x="164" y="203"/>
                </a:cubicBezTo>
                <a:lnTo>
                  <a:pt x="164" y="1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50" tIns="45725" rIns="91450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2"/>
          <p:cNvSpPr>
            <a:spLocks noGrp="1"/>
          </p:cNvSpPr>
          <p:nvPr>
            <p:ph type="pic" idx="2"/>
          </p:nvPr>
        </p:nvSpPr>
        <p:spPr>
          <a:xfrm>
            <a:off x="7226595" y="0"/>
            <a:ext cx="496540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2"/>
          <p:cNvSpPr/>
          <p:nvPr/>
        </p:nvSpPr>
        <p:spPr>
          <a:xfrm>
            <a:off x="973392" y="672465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_no line">
  <p:cSld name="Title only_no line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8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10001526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8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8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9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9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0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10001526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0"/>
          <p:cNvSpPr txBox="1">
            <a:spLocks noGrp="1"/>
          </p:cNvSpPr>
          <p:nvPr>
            <p:ph type="body" idx="1"/>
          </p:nvPr>
        </p:nvSpPr>
        <p:spPr>
          <a:xfrm rot="5400000">
            <a:off x="3779595" y="-1209178"/>
            <a:ext cx="4389120" cy="1000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60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60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1"/>
          <p:cNvSpPr txBox="1">
            <a:spLocks noGrp="1"/>
          </p:cNvSpPr>
          <p:nvPr>
            <p:ph type="title"/>
          </p:nvPr>
        </p:nvSpPr>
        <p:spPr>
          <a:xfrm rot="5400000">
            <a:off x="7580177" y="1882776"/>
            <a:ext cx="5435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1"/>
          <p:cNvSpPr txBox="1">
            <a:spLocks noGrp="1"/>
          </p:cNvSpPr>
          <p:nvPr>
            <p:ph type="body" idx="1"/>
          </p:nvPr>
        </p:nvSpPr>
        <p:spPr>
          <a:xfrm rot="5400000">
            <a:off x="2052835" y="-542868"/>
            <a:ext cx="5435600" cy="759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61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61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and Vision">
  <p:cSld name="Strategy and Vis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10001526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973392" y="5100217"/>
            <a:ext cx="2286595" cy="12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556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Font typeface="Arial"/>
              <a:buChar char="•"/>
              <a:defRPr sz="200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973392" y="4817742"/>
            <a:ext cx="228659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973392" y="1866900"/>
            <a:ext cx="1000152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1"/>
              <a:buNone/>
              <a:defRPr sz="2001"/>
            </a:lvl1pPr>
            <a:lvl2pPr marL="914400" lvl="1" indent="-3556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Char char="•"/>
              <a:defRPr sz="2001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973498" y="1597025"/>
            <a:ext cx="1000400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5"/>
          </p:nvPr>
        </p:nvSpPr>
        <p:spPr>
          <a:xfrm>
            <a:off x="973392" y="3265998"/>
            <a:ext cx="10001526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556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Font typeface="Arial"/>
              <a:buChar char="•"/>
              <a:defRPr sz="2001"/>
            </a:lvl1pPr>
            <a:lvl2pPr marL="914400" lvl="1" indent="-3556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Char char="•"/>
              <a:defRPr sz="2001"/>
            </a:lvl2pPr>
            <a:lvl3pPr marL="1371600" lvl="2" indent="-3556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Char char="•"/>
              <a:defRPr sz="200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6"/>
          </p:nvPr>
        </p:nvSpPr>
        <p:spPr>
          <a:xfrm>
            <a:off x="973498" y="2993244"/>
            <a:ext cx="1000400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7"/>
          </p:nvPr>
        </p:nvSpPr>
        <p:spPr>
          <a:xfrm>
            <a:off x="3547580" y="5100217"/>
            <a:ext cx="2286595" cy="12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556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Font typeface="Arial"/>
              <a:buChar char="•"/>
              <a:defRPr sz="200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8"/>
          </p:nvPr>
        </p:nvSpPr>
        <p:spPr>
          <a:xfrm>
            <a:off x="3547580" y="4817742"/>
            <a:ext cx="228659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9"/>
          </p:nvPr>
        </p:nvSpPr>
        <p:spPr>
          <a:xfrm>
            <a:off x="6121767" y="5100217"/>
            <a:ext cx="2286595" cy="12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556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Font typeface="Arial"/>
              <a:buChar char="•"/>
              <a:defRPr sz="200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13"/>
          </p:nvPr>
        </p:nvSpPr>
        <p:spPr>
          <a:xfrm>
            <a:off x="6121767" y="4817742"/>
            <a:ext cx="228659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4"/>
          </p:nvPr>
        </p:nvSpPr>
        <p:spPr>
          <a:xfrm>
            <a:off x="8686526" y="5100217"/>
            <a:ext cx="2286595" cy="1244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45700" anchor="t" anchorCtr="0">
            <a:noAutofit/>
          </a:bodyPr>
          <a:lstStyle>
            <a:lvl1pPr marL="457200" lvl="0" indent="-3556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1"/>
              <a:buFont typeface="Arial"/>
              <a:buChar char="•"/>
              <a:defRPr sz="200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15"/>
          </p:nvPr>
        </p:nvSpPr>
        <p:spPr>
          <a:xfrm>
            <a:off x="8686526" y="4817742"/>
            <a:ext cx="228659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 black_gray_bulleted text">
  <p:cSld name="Learning objective black_gray_bulleted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/>
          <p:nvPr/>
        </p:nvSpPr>
        <p:spPr>
          <a:xfrm>
            <a:off x="4417575" y="0"/>
            <a:ext cx="7774425" cy="6858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4982873" y="1595438"/>
            <a:ext cx="6691468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dk1"/>
                </a:solidFill>
              </a:defRPr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973392" y="2366170"/>
            <a:ext cx="3066261" cy="21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/>
          <p:nvPr/>
        </p:nvSpPr>
        <p:spPr>
          <a:xfrm rot="-5400000">
            <a:off x="-1624947" y="3362308"/>
            <a:ext cx="3383280" cy="133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/>
          <p:nvPr/>
        </p:nvSpPr>
        <p:spPr>
          <a:xfrm>
            <a:off x="8422293" y="6657948"/>
            <a:ext cx="3769708" cy="2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©2023 Mayo Foundation for Medical Education and Research  |  slide-</a:t>
            </a:r>
            <a:fld id="{00000000-1234-1234-1234-123412341234}" type="slidenum">
              <a:rPr lang="en-US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 gray_black_bulleted text">
  <p:cSld name="Learning objective gray_black_bulleted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/>
          <p:nvPr/>
        </p:nvSpPr>
        <p:spPr>
          <a:xfrm>
            <a:off x="0" y="0"/>
            <a:ext cx="4420751" cy="6858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973392" y="2366170"/>
            <a:ext cx="3066261" cy="21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/>
          <p:nvPr/>
        </p:nvSpPr>
        <p:spPr>
          <a:xfrm rot="-5400000">
            <a:off x="-1624947" y="3362308"/>
            <a:ext cx="3383280" cy="1333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>
            <a:off x="4992400" y="1597026"/>
            <a:ext cx="6680353" cy="366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63" algn="l">
              <a:lnSpc>
                <a:spcPct val="125000"/>
              </a:lnSpc>
              <a:spcBef>
                <a:spcPts val="1500"/>
              </a:spcBef>
              <a:spcAft>
                <a:spcPts val="0"/>
              </a:spcAft>
              <a:buSzPts val="2401"/>
              <a:buFont typeface="Arial"/>
              <a:buChar char="•"/>
              <a:defRPr sz="240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1"/>
              <a:buNone/>
              <a:defRPr sz="220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1"/>
              <a:buNone/>
              <a:defRPr sz="220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1"/>
              <a:buNone/>
              <a:defRPr sz="220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1"/>
              <a:buNone/>
              <a:defRPr sz="220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_image right">
  <p:cSld name="Quote_image righ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>
            <a:spLocks noGrp="1"/>
          </p:cNvSpPr>
          <p:nvPr>
            <p:ph type="pic" idx="2"/>
          </p:nvPr>
        </p:nvSpPr>
        <p:spPr>
          <a:xfrm>
            <a:off x="4992401" y="0"/>
            <a:ext cx="7199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973392" y="2366170"/>
            <a:ext cx="3656964" cy="212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>
            <a:off x="973392" y="4838700"/>
            <a:ext cx="3666492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1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ck_blue border">
  <p:cSld name="1_Black_blue bor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/>
          <p:nvPr/>
        </p:nvSpPr>
        <p:spPr>
          <a:xfrm>
            <a:off x="0" y="0"/>
            <a:ext cx="6100637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7"/>
          <p:cNvSpPr/>
          <p:nvPr/>
        </p:nvSpPr>
        <p:spPr>
          <a:xfrm>
            <a:off x="6091363" y="0"/>
            <a:ext cx="61006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7"/>
          <p:cNvSpPr/>
          <p:nvPr/>
        </p:nvSpPr>
        <p:spPr>
          <a:xfrm>
            <a:off x="541479" y="536576"/>
            <a:ext cx="11128098" cy="58007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>
            <a:off x="973392" y="1077915"/>
            <a:ext cx="10010207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1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1"/>
          </p:nvPr>
        </p:nvSpPr>
        <p:spPr>
          <a:xfrm>
            <a:off x="973392" y="2132013"/>
            <a:ext cx="10010207" cy="366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81063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2401"/>
              <a:buChar char="•"/>
              <a:defRPr>
                <a:solidFill>
                  <a:schemeClr val="dk1"/>
                </a:solidFill>
              </a:defRPr>
            </a:lvl1pPr>
            <a:lvl2pPr marL="914400" lvl="1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3pPr>
            <a:lvl4pPr marL="1828800" lvl="3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4pPr>
            <a:lvl5pPr marL="2286000" lvl="4" indent="-38106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1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ftr" idx="11"/>
          </p:nvPr>
        </p:nvSpPr>
        <p:spPr>
          <a:xfrm>
            <a:off x="2235201" y="6135688"/>
            <a:ext cx="8737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/>
          <p:nvPr/>
        </p:nvSpPr>
        <p:spPr>
          <a:xfrm>
            <a:off x="973392" y="0"/>
            <a:ext cx="3384161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7"/>
          <p:cNvSpPr txBox="1"/>
          <p:nvPr/>
        </p:nvSpPr>
        <p:spPr>
          <a:xfrm>
            <a:off x="8422293" y="6657948"/>
            <a:ext cx="3769708" cy="2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©2023 Mayo Foundation for Medical Education and Research  |  slide-</a:t>
            </a:r>
            <a:fld id="{00000000-1234-1234-1234-123412341234}" type="slidenum">
              <a:rPr lang="en-US" sz="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973392" y="536576"/>
            <a:ext cx="10001526" cy="5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1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973392" y="1597025"/>
            <a:ext cx="10001526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381063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6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6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6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6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1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11314177" y="6528816"/>
            <a:ext cx="877824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235200" y="6135688"/>
            <a:ext cx="9434377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/>
          <p:nvPr/>
        </p:nvSpPr>
        <p:spPr>
          <a:xfrm>
            <a:off x="8422293" y="6657948"/>
            <a:ext cx="3769708" cy="20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25" rIns="91450" bIns="457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©2023 Mayo Foundation for Medical Education and Research  |  slide-</a:t>
            </a:r>
            <a:fld id="{00000000-1234-1234-1234-123412341234}" type="slidenum">
              <a:rPr lang="en-US" sz="7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AECA7F03-5291-336C-398D-940808F23F5C}"/>
              </a:ext>
            </a:extLst>
          </p:cNvPr>
          <p:cNvSpPr txBox="1">
            <a:spLocks/>
          </p:cNvSpPr>
          <p:nvPr/>
        </p:nvSpPr>
        <p:spPr>
          <a:xfrm>
            <a:off x="6439311" y="2576661"/>
            <a:ext cx="5084224" cy="685979"/>
          </a:xfrm>
          <a:prstGeom prst="rect">
            <a:avLst/>
          </a:prstGeom>
        </p:spPr>
        <p:txBody>
          <a:bodyPr vert="horz" lIns="0" tIns="45732" rIns="0" bIns="45736" rtlCol="0" anchor="ctr" anchorCtr="0">
            <a:noAutofit/>
          </a:bodyPr>
          <a:lstStyle>
            <a:lvl1pPr marL="0" indent="0" algn="l" defTabSz="914484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41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84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725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968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209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452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693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936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92D050"/>
                </a:solidFill>
                <a:ea typeface="+mn-lt"/>
                <a:cs typeface="+mn-lt"/>
              </a:rPr>
              <a:t>Case of the Month</a:t>
            </a:r>
          </a:p>
          <a:p>
            <a:pPr algn="ctr">
              <a:lnSpc>
                <a:spcPct val="100000"/>
              </a:lnSpc>
            </a:pPr>
            <a:endParaRPr lang="en-US" sz="4000" dirty="0">
              <a:solidFill>
                <a:srgbClr val="92D050"/>
              </a:solidFill>
              <a:ea typeface="+mn-lt"/>
              <a:cs typeface="+mn-lt"/>
            </a:endParaRPr>
          </a:p>
          <a:p>
            <a:pPr algn="ctr">
              <a:lnSpc>
                <a:spcPct val="100000"/>
              </a:lnSpc>
            </a:pPr>
            <a:endParaRPr lang="en-US" sz="4000" dirty="0">
              <a:solidFill>
                <a:srgbClr val="92D050"/>
              </a:solidFill>
              <a:ea typeface="+mn-lt"/>
              <a:cs typeface="+mn-lt"/>
            </a:endParaRPr>
          </a:p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92D050"/>
                </a:solidFill>
                <a:ea typeface="+mn-lt"/>
                <a:cs typeface="+mn-lt"/>
              </a:rPr>
              <a:t> Getting our patients to the OR: Immunologic LRT downstaging </a:t>
            </a:r>
            <a:endParaRPr lang="en-US" sz="1800" dirty="0">
              <a:solidFill>
                <a:srgbClr val="92D050"/>
              </a:solidFill>
              <a:cs typeface="Arial"/>
            </a:endParaRP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60746FE5-3B15-8556-045C-C11C69D71C32}"/>
              </a:ext>
            </a:extLst>
          </p:cNvPr>
          <p:cNvSpPr>
            <a:spLocks noGrp="1"/>
          </p:cNvSpPr>
          <p:nvPr/>
        </p:nvSpPr>
        <p:spPr>
          <a:xfrm>
            <a:off x="986490" y="5692306"/>
            <a:ext cx="9845617" cy="1019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</a:rPr>
              <a:t>Claudia Silver, BS, Florida State University College of Medicine</a:t>
            </a:r>
          </a:p>
          <a:p>
            <a:r>
              <a:rPr lang="en-US" sz="1600" dirty="0">
                <a:solidFill>
                  <a:srgbClr val="FFFFFF"/>
                </a:solidFill>
              </a:rPr>
              <a:t>Cynthia De la Garza Ramos, MD, Integrated IR Resident, Mayo Clinic Florida</a:t>
            </a:r>
          </a:p>
          <a:p>
            <a:r>
              <a:rPr lang="en-US" sz="1600" dirty="0">
                <a:solidFill>
                  <a:srgbClr val="FFFFFF"/>
                </a:solidFill>
              </a:rPr>
              <a:t>Beau B. </a:t>
            </a:r>
            <a:r>
              <a:rPr lang="en-US" sz="1600" dirty="0" err="1">
                <a:solidFill>
                  <a:srgbClr val="FFFFFF"/>
                </a:solidFill>
              </a:rPr>
              <a:t>Toskich</a:t>
            </a:r>
            <a:r>
              <a:rPr lang="en-US" sz="1600" dirty="0">
                <a:solidFill>
                  <a:srgbClr val="FFFFFF"/>
                </a:solidFill>
              </a:rPr>
              <a:t>, MD, Professor of Radiology, Mayo Clinic Florida</a:t>
            </a: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" name="Picture 2" descr="Society of Interventional Oncology (SIO) 2023 Annual Scientific Meeting ...">
            <a:extLst>
              <a:ext uri="{FF2B5EF4-FFF2-40B4-BE49-F238E27FC236}">
                <a16:creationId xmlns:a16="http://schemas.microsoft.com/office/drawing/2014/main" id="{C96AC396-0EBE-48DF-7ED4-C58DBEB0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42" y="1473774"/>
            <a:ext cx="4615858" cy="319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D25C1-1C99-AEAB-BAE6-89678756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underwent successful </a:t>
            </a:r>
            <a:r>
              <a:rPr lang="en-US" sz="3200" dirty="0" err="1">
                <a:latin typeface="Arial"/>
                <a:ea typeface="MS PGothic"/>
                <a:cs typeface="Times New Roman"/>
              </a:rPr>
              <a:t>en</a:t>
            </a:r>
            <a:r>
              <a:rPr lang="en-US" sz="3200" dirty="0">
                <a:latin typeface="Arial"/>
                <a:ea typeface="MS PGothic"/>
                <a:cs typeface="Times New Roman"/>
              </a:rPr>
              <a:t>-bloc right hepatectomy, nephrectomy, and adrenalectomy with local lymph node resection </a:t>
            </a:r>
            <a:r>
              <a:rPr lang="en-US" dirty="0"/>
              <a:t>5 months later</a:t>
            </a:r>
          </a:p>
        </p:txBody>
      </p:sp>
      <p:pic>
        <p:nvPicPr>
          <p:cNvPr id="5" name="Picture 4" descr="A computer screen with white text&#10;&#10;Description automatically generated with low confidence">
            <a:extLst>
              <a:ext uri="{FF2B5EF4-FFF2-40B4-BE49-F238E27FC236}">
                <a16:creationId xmlns:a16="http://schemas.microsoft.com/office/drawing/2014/main" id="{6C67BCA9-C82B-91CA-DE98-F7A9A7651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02" y="2378062"/>
            <a:ext cx="6129505" cy="368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3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CA1F-9048-EB7A-F0FE-5115EA81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2" y="536576"/>
            <a:ext cx="5236339" cy="587375"/>
          </a:xfrm>
        </p:spPr>
        <p:txBody>
          <a:bodyPr/>
          <a:lstStyle/>
          <a:p>
            <a:r>
              <a:rPr lang="en-US" sz="3200" dirty="0">
                <a:latin typeface="Arial"/>
                <a:ea typeface="MS PGothic"/>
                <a:cs typeface="Times New Roman"/>
              </a:rPr>
              <a:t>The patient remains on maintenance nivolumab and has had no evidence of disease recurrence 16 months after resection</a:t>
            </a:r>
            <a:endParaRPr lang="en-US" dirty="0"/>
          </a:p>
        </p:txBody>
      </p:sp>
      <p:pic>
        <p:nvPicPr>
          <p:cNvPr id="4" name="Picture 3" descr="An x-ray of a person's body&#10;&#10;Description automatically generated">
            <a:extLst>
              <a:ext uri="{FF2B5EF4-FFF2-40B4-BE49-F238E27FC236}">
                <a16:creationId xmlns:a16="http://schemas.microsoft.com/office/drawing/2014/main" id="{0FC10BE3-0AB4-663A-C93A-214D88151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6576"/>
            <a:ext cx="5572099" cy="5396725"/>
          </a:xfrm>
          <a:prstGeom prst="rect">
            <a:avLst/>
          </a:prstGeom>
        </p:spPr>
      </p:pic>
      <p:sp>
        <p:nvSpPr>
          <p:cNvPr id="6" name="Text Box 80">
            <a:extLst>
              <a:ext uri="{FF2B5EF4-FFF2-40B4-BE49-F238E27FC236}">
                <a16:creationId xmlns:a16="http://schemas.microsoft.com/office/drawing/2014/main" id="{D882D9F8-2421-A13F-34FF-FF9D20602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716" y="4869533"/>
            <a:ext cx="4758666" cy="10637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349250" tIns="69850" rIns="139700" bIns="69850" anchor="t">
            <a:noAutofit/>
          </a:bodyPr>
          <a:lstStyle>
            <a:lvl1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Most recent follow-up T1-weighted post-contrast MRI obtained 16 months after 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en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-bloc resection demonstrates complete response without evidence of residual or recurrent disease.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AB25121-7935-47ED-B302-283C2D786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392" y="3220872"/>
            <a:ext cx="4553951" cy="2758922"/>
          </a:xfrm>
        </p:spPr>
        <p:txBody>
          <a:bodyPr/>
          <a:lstStyle/>
          <a:p>
            <a:r>
              <a:rPr lang="en-US" dirty="0"/>
              <a:t>ECOG 0</a:t>
            </a:r>
          </a:p>
          <a:p>
            <a:r>
              <a:rPr lang="en-US" dirty="0"/>
              <a:t>AFP is normal</a:t>
            </a:r>
          </a:p>
          <a:p>
            <a:r>
              <a:rPr lang="en-US" dirty="0"/>
              <a:t>Has has minor elevation in creatinine which is medically managed</a:t>
            </a:r>
          </a:p>
        </p:txBody>
      </p:sp>
    </p:spTree>
    <p:extLst>
      <p:ext uri="{BB962C8B-B14F-4D97-AF65-F5344CB8AC3E}">
        <p14:creationId xmlns:p14="http://schemas.microsoft.com/office/powerpoint/2010/main" val="82638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2CFB7-CFDC-6711-A455-1B4C5A951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87A1C088-52D4-BF78-A688-E35855AFD5C8}"/>
              </a:ext>
            </a:extLst>
          </p:cNvPr>
          <p:cNvSpPr txBox="1">
            <a:spLocks/>
          </p:cNvSpPr>
          <p:nvPr/>
        </p:nvSpPr>
        <p:spPr>
          <a:xfrm>
            <a:off x="973392" y="522359"/>
            <a:ext cx="4982908" cy="685979"/>
          </a:xfrm>
          <a:prstGeom prst="rect">
            <a:avLst/>
          </a:prstGeom>
        </p:spPr>
        <p:txBody>
          <a:bodyPr vert="horz" lIns="0" tIns="45732" rIns="0" bIns="45736" rtlCol="0" anchor="ctr" anchorCtr="0">
            <a:noAutofit/>
          </a:bodyPr>
          <a:lstStyle>
            <a:lvl1pPr marL="0" indent="0" algn="l" defTabSz="914484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41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84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725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968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209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452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693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936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cs typeface="Arial"/>
              </a:rPr>
              <a:t>Discussion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70881BA-9404-9447-AE1F-49C759D7737F}"/>
              </a:ext>
            </a:extLst>
          </p:cNvPr>
          <p:cNvSpPr txBox="1">
            <a:spLocks/>
          </p:cNvSpPr>
          <p:nvPr/>
        </p:nvSpPr>
        <p:spPr>
          <a:xfrm>
            <a:off x="750626" y="1501253"/>
            <a:ext cx="11041039" cy="436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63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>
                <a:latin typeface="Arial"/>
                <a:ea typeface="MS PGothic"/>
                <a:cs typeface="Times New Roman"/>
              </a:rPr>
              <a:t>In the presented case, a patient with HCC with macrovascular invasion and extrahepatic spread that progressed on first-line atezolizumab and bevacizumab was successfully </a:t>
            </a:r>
            <a:r>
              <a:rPr lang="en-US" sz="2200" dirty="0" err="1">
                <a:latin typeface="Arial"/>
                <a:ea typeface="MS PGothic"/>
                <a:cs typeface="Times New Roman"/>
              </a:rPr>
              <a:t>downstaged</a:t>
            </a:r>
            <a:r>
              <a:rPr lang="en-US" sz="2200" dirty="0">
                <a:latin typeface="Arial"/>
                <a:ea typeface="MS PGothic"/>
                <a:cs typeface="Times New Roman"/>
              </a:rPr>
              <a:t> to surgical resection with a combination of ipilimumab and nivolumab plus radioembolization. </a:t>
            </a:r>
            <a:endParaRPr lang="en-US" sz="2200" dirty="0">
              <a:ea typeface="MS PGothic"/>
              <a:cs typeface="Times New Roman"/>
            </a:endParaRPr>
          </a:p>
          <a:p>
            <a:r>
              <a:rPr lang="en-US" sz="2200" dirty="0">
                <a:latin typeface="Arial"/>
                <a:ea typeface="MS PGothic"/>
                <a:cs typeface="Times New Roman"/>
              </a:rPr>
              <a:t>The patient’s disease burden at the time of progression was characterized by a high AFP, which decreased from 448,900 ng/mL to 64 ng/mL four months after initiating this combination regimen and later normalized to</a:t>
            </a:r>
            <a:r>
              <a:rPr lang="en-US" sz="2200" dirty="0">
                <a:solidFill>
                  <a:srgbClr val="FF00FF"/>
                </a:solidFill>
                <a:latin typeface="Arial"/>
                <a:ea typeface="MS PGothic"/>
                <a:cs typeface="Times New Roman"/>
              </a:rPr>
              <a:t> </a:t>
            </a:r>
            <a:r>
              <a:rPr lang="en-US" sz="2200" dirty="0">
                <a:latin typeface="Arial"/>
                <a:ea typeface="MS PGothic"/>
                <a:cs typeface="Times New Roman"/>
              </a:rPr>
              <a:t>1.0 ng/mL after resection. </a:t>
            </a:r>
            <a:endParaRPr lang="en-US" sz="2200" dirty="0">
              <a:ea typeface="MS PGothic"/>
              <a:cs typeface="Times New Roman"/>
            </a:endParaRPr>
          </a:p>
          <a:p>
            <a:r>
              <a:rPr lang="en-US" sz="2200" dirty="0">
                <a:latin typeface="Arial"/>
                <a:ea typeface="MS PGothic"/>
                <a:cs typeface="Times New Roman"/>
              </a:rPr>
              <a:t>The patient did not experience major treatment-related adverse events and is currently without evidence of disease. </a:t>
            </a:r>
            <a:endParaRPr lang="en-US" sz="2200" dirty="0">
              <a:ea typeface="MS PGothic"/>
              <a:cs typeface="Times New Roman"/>
            </a:endParaRPr>
          </a:p>
          <a:p>
            <a:r>
              <a:rPr lang="en-US" sz="2200" dirty="0">
                <a:latin typeface="Arial"/>
                <a:ea typeface="MS PGothic"/>
                <a:cs typeface="Times New Roman"/>
              </a:rPr>
              <a:t>This case illustrates the potential for downstaging advanced patients to curative intent treatments using a combination of local therapy and immunotherapy. </a:t>
            </a:r>
            <a:endParaRPr lang="en-US" sz="22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36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B4B82-A7F4-F5B7-F38B-53F923BAC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AC9854B-6ED9-EB23-7B65-6661E8CD57CD}"/>
              </a:ext>
            </a:extLst>
          </p:cNvPr>
          <p:cNvSpPr txBox="1">
            <a:spLocks/>
          </p:cNvSpPr>
          <p:nvPr/>
        </p:nvSpPr>
        <p:spPr>
          <a:xfrm>
            <a:off x="973392" y="522359"/>
            <a:ext cx="4982908" cy="685979"/>
          </a:xfrm>
          <a:prstGeom prst="rect">
            <a:avLst/>
          </a:prstGeom>
        </p:spPr>
        <p:txBody>
          <a:bodyPr vert="horz" lIns="0" tIns="45732" rIns="0" bIns="45736" rtlCol="0" anchor="ctr" anchorCtr="0">
            <a:noAutofit/>
          </a:bodyPr>
          <a:lstStyle>
            <a:lvl1pPr marL="0" indent="0" algn="l" defTabSz="914484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41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84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725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968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209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452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693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936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cs typeface="Arial"/>
              </a:rPr>
              <a:t>Conclusion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A468DBD-160E-AC71-A0EA-72B4E4C8199A}"/>
              </a:ext>
            </a:extLst>
          </p:cNvPr>
          <p:cNvSpPr txBox="1">
            <a:spLocks/>
          </p:cNvSpPr>
          <p:nvPr/>
        </p:nvSpPr>
        <p:spPr>
          <a:xfrm>
            <a:off x="750626" y="1501253"/>
            <a:ext cx="11041039" cy="436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63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Arial"/>
                <a:ea typeface="MS PGothic"/>
                <a:cs typeface="Times New Roman"/>
              </a:rPr>
              <a:t>While systemic therapy for advanced HCC has shown significant improvement, most patients ultimately progress after first-line regimens. </a:t>
            </a:r>
          </a:p>
          <a:p>
            <a:endParaRPr lang="en-US" sz="2400" dirty="0">
              <a:latin typeface="Arial"/>
              <a:ea typeface="MS PGothic"/>
              <a:cs typeface="Times New Roman"/>
            </a:endParaRPr>
          </a:p>
          <a:p>
            <a:r>
              <a:rPr lang="en-US" sz="2400" dirty="0">
                <a:latin typeface="Arial"/>
                <a:ea typeface="MS PGothic"/>
                <a:cs typeface="Times New Roman"/>
              </a:rPr>
              <a:t>Little is known about salvaging initial immunotherapy non-responders with an alternative combination of immunotherapy and local therapy. </a:t>
            </a:r>
          </a:p>
          <a:p>
            <a:endParaRPr lang="en-US" sz="2400" dirty="0">
              <a:latin typeface="Arial"/>
              <a:ea typeface="MS PGothic"/>
              <a:cs typeface="Times New Roman"/>
            </a:endParaRPr>
          </a:p>
          <a:p>
            <a:r>
              <a:rPr lang="en-US" sz="2400" dirty="0">
                <a:latin typeface="Arial"/>
                <a:ea typeface="MS PGothic"/>
                <a:cs typeface="Times New Roman"/>
              </a:rPr>
              <a:t>The combination of immunotherapy and radioembolization in this population warrants further investigation.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389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3392" y="1430770"/>
            <a:ext cx="10449784" cy="3996460"/>
          </a:xfrm>
        </p:spPr>
        <p:txBody>
          <a:bodyPr vert="horz" lIns="0" tIns="0" rIns="0" bIns="45724" rtlCol="0" anchor="t">
            <a:no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solidFill>
                  <a:schemeClr val="lt1"/>
                </a:solidFill>
              </a:rPr>
              <a:t>Nagaraju</a:t>
            </a:r>
            <a:r>
              <a:rPr lang="en-US" sz="1400" dirty="0">
                <a:solidFill>
                  <a:schemeClr val="lt1"/>
                </a:solidFill>
              </a:rPr>
              <a:t> GP, Dariya B, Kasa P, </a:t>
            </a:r>
            <a:r>
              <a:rPr lang="en-US" sz="1400" dirty="0" err="1">
                <a:solidFill>
                  <a:schemeClr val="lt1"/>
                </a:solidFill>
              </a:rPr>
              <a:t>Peela</a:t>
            </a:r>
            <a:r>
              <a:rPr lang="en-US" sz="1400" dirty="0">
                <a:solidFill>
                  <a:schemeClr val="lt1"/>
                </a:solidFill>
              </a:rPr>
              <a:t> S, El-</a:t>
            </a:r>
            <a:r>
              <a:rPr lang="en-US" sz="1400" dirty="0" err="1">
                <a:solidFill>
                  <a:schemeClr val="lt1"/>
                </a:solidFill>
              </a:rPr>
              <a:t>Rayes</a:t>
            </a:r>
            <a:r>
              <a:rPr lang="en-US" sz="1400" dirty="0">
                <a:solidFill>
                  <a:schemeClr val="lt1"/>
                </a:solidFill>
              </a:rPr>
              <a:t> BF. Epigenetics in hepatocellular carcinoma. Semin Cancer Biol. 2022;86(Pt 3):622-32.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>
                <a:solidFill>
                  <a:schemeClr val="lt1"/>
                </a:solidFill>
              </a:rPr>
              <a:t>Leowattana</a:t>
            </a:r>
            <a:r>
              <a:rPr lang="en-US" sz="1400" dirty="0">
                <a:solidFill>
                  <a:schemeClr val="lt1"/>
                </a:solidFill>
              </a:rPr>
              <a:t> W, </a:t>
            </a:r>
            <a:r>
              <a:rPr lang="en-US" sz="1400" dirty="0" err="1">
                <a:solidFill>
                  <a:schemeClr val="lt1"/>
                </a:solidFill>
              </a:rPr>
              <a:t>Leowattana</a:t>
            </a:r>
            <a:r>
              <a:rPr lang="en-US" sz="1400" dirty="0">
                <a:solidFill>
                  <a:schemeClr val="lt1"/>
                </a:solidFill>
              </a:rPr>
              <a:t> T, </a:t>
            </a:r>
            <a:r>
              <a:rPr lang="en-US" sz="1400" dirty="0" err="1">
                <a:solidFill>
                  <a:schemeClr val="lt1"/>
                </a:solidFill>
              </a:rPr>
              <a:t>Leowattana</a:t>
            </a:r>
            <a:r>
              <a:rPr lang="en-US" sz="1400" dirty="0">
                <a:solidFill>
                  <a:schemeClr val="lt1"/>
                </a:solidFill>
              </a:rPr>
              <a:t> P. Systemic treatment for unresectable hepatocellular carcinoma. World J Gastroenterol. 2023;29(10):1551-68.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lt1"/>
                </a:solidFill>
              </a:rPr>
              <a:t>Cheng AL, Qin S, Ikeda M, Galle PR, </a:t>
            </a:r>
            <a:r>
              <a:rPr lang="en-US" sz="1400" dirty="0" err="1">
                <a:solidFill>
                  <a:schemeClr val="lt1"/>
                </a:solidFill>
              </a:rPr>
              <a:t>Ducreux</a:t>
            </a:r>
            <a:r>
              <a:rPr lang="en-US" sz="1400" dirty="0">
                <a:solidFill>
                  <a:schemeClr val="lt1"/>
                </a:solidFill>
              </a:rPr>
              <a:t> M, Kim TY, et al. Updated efficacy and safety data from IMbrave150: Atezolizumab plus bevacizumab vs. sorafenib for unresectable hepatocellular carcinoma. J Hepatol. 2022;76(4):862-73.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lt1"/>
                </a:solidFill>
              </a:rPr>
              <a:t>Alden SL, Lim M, Kao C, Shu D, Singal AG, Noonan A, et al. Salvage Ipilimumab plus Nivolumab after Anti-PD-1/PD-L1 Therapy in Advanced Hepatocellular Carcinoma. Cancer Res Commun. 2023;3(7):1312-7.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lt1"/>
                </a:solidFill>
              </a:rPr>
              <a:t>Yeo YH, Liang J, Lauzon M, Luu M, Noureddin M, Ayoub W, et al. Immunotherapy and </a:t>
            </a:r>
            <a:r>
              <a:rPr lang="en-US" sz="1400" dirty="0" err="1">
                <a:solidFill>
                  <a:schemeClr val="lt1"/>
                </a:solidFill>
              </a:rPr>
              <a:t>Transarterial</a:t>
            </a:r>
            <a:r>
              <a:rPr lang="en-US" sz="1400" dirty="0">
                <a:solidFill>
                  <a:schemeClr val="lt1"/>
                </a:solidFill>
              </a:rPr>
              <a:t> Radioembolization Combination Treatment for Advanced Hepatocellular Carcinoma. Am J Gastroenterol. 2023;118(12):2201-11.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lt1"/>
                </a:solidFill>
              </a:rPr>
              <a:t>Garin E, Tselikas L, </a:t>
            </a:r>
            <a:r>
              <a:rPr lang="en-US" sz="1400" dirty="0" err="1">
                <a:solidFill>
                  <a:schemeClr val="lt1"/>
                </a:solidFill>
              </a:rPr>
              <a:t>Guiu</a:t>
            </a:r>
            <a:r>
              <a:rPr lang="en-US" sz="1400" dirty="0">
                <a:solidFill>
                  <a:schemeClr val="lt1"/>
                </a:solidFill>
              </a:rPr>
              <a:t> B, </a:t>
            </a:r>
            <a:r>
              <a:rPr lang="en-US" sz="1400" dirty="0" err="1">
                <a:solidFill>
                  <a:schemeClr val="lt1"/>
                </a:solidFill>
              </a:rPr>
              <a:t>Chalaye</a:t>
            </a:r>
            <a:r>
              <a:rPr lang="en-US" sz="1400" dirty="0">
                <a:solidFill>
                  <a:schemeClr val="lt1"/>
                </a:solidFill>
              </a:rPr>
              <a:t> J, Edeline J, de </a:t>
            </a:r>
            <a:r>
              <a:rPr lang="en-US" sz="1400" dirty="0" err="1">
                <a:solidFill>
                  <a:schemeClr val="lt1"/>
                </a:solidFill>
              </a:rPr>
              <a:t>Baere</a:t>
            </a:r>
            <a:r>
              <a:rPr lang="en-US" sz="1400" dirty="0">
                <a:solidFill>
                  <a:schemeClr val="lt1"/>
                </a:solidFill>
              </a:rPr>
              <a:t> T, et al. </a:t>
            </a:r>
            <a:r>
              <a:rPr lang="en-US" sz="1400" dirty="0" err="1">
                <a:solidFill>
                  <a:schemeClr val="lt1"/>
                </a:solidFill>
              </a:rPr>
              <a:t>Personalised</a:t>
            </a:r>
            <a:r>
              <a:rPr lang="en-US" sz="1400" dirty="0">
                <a:solidFill>
                  <a:schemeClr val="lt1"/>
                </a:solidFill>
              </a:rPr>
              <a:t> versus standard dosimetry approach of selective internal radiation therapy in patients with locally advanced hepatocellular carcinoma (DOSISPHERE-01): a </a:t>
            </a:r>
            <a:r>
              <a:rPr lang="en-US" sz="1400" dirty="0" err="1">
                <a:solidFill>
                  <a:schemeClr val="lt1"/>
                </a:solidFill>
              </a:rPr>
              <a:t>randomised</a:t>
            </a:r>
            <a:r>
              <a:rPr lang="en-US" sz="1400" dirty="0">
                <a:solidFill>
                  <a:schemeClr val="lt1"/>
                </a:solidFill>
              </a:rPr>
              <a:t>, </a:t>
            </a:r>
            <a:r>
              <a:rPr lang="en-US" sz="1400" dirty="0" err="1">
                <a:solidFill>
                  <a:schemeClr val="lt1"/>
                </a:solidFill>
              </a:rPr>
              <a:t>multicentre</a:t>
            </a:r>
            <a:r>
              <a:rPr lang="en-US" sz="1400" dirty="0">
                <a:solidFill>
                  <a:schemeClr val="lt1"/>
                </a:solidFill>
              </a:rPr>
              <a:t>, open-label phase 2 trial. Lancet Gastroenterol Hepatol. 2021;6(1):17-29.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lt1"/>
                </a:solidFill>
              </a:rPr>
              <a:t>Ouranos K, </a:t>
            </a:r>
            <a:r>
              <a:rPr lang="en-US" sz="1400" dirty="0" err="1">
                <a:solidFill>
                  <a:schemeClr val="lt1"/>
                </a:solidFill>
              </a:rPr>
              <a:t>Chatziioannou</a:t>
            </a:r>
            <a:r>
              <a:rPr lang="en-US" sz="1400" dirty="0">
                <a:solidFill>
                  <a:schemeClr val="lt1"/>
                </a:solidFill>
              </a:rPr>
              <a:t> A, </a:t>
            </a:r>
            <a:r>
              <a:rPr lang="en-US" sz="1400" dirty="0" err="1">
                <a:solidFill>
                  <a:schemeClr val="lt1"/>
                </a:solidFill>
              </a:rPr>
              <a:t>Goulis</a:t>
            </a:r>
            <a:r>
              <a:rPr lang="en-US" sz="1400" dirty="0">
                <a:solidFill>
                  <a:schemeClr val="lt1"/>
                </a:solidFill>
              </a:rPr>
              <a:t> I, </a:t>
            </a:r>
            <a:r>
              <a:rPr lang="en-US" sz="1400" dirty="0" err="1">
                <a:solidFill>
                  <a:schemeClr val="lt1"/>
                </a:solidFill>
              </a:rPr>
              <a:t>Sinakos</a:t>
            </a:r>
            <a:r>
              <a:rPr lang="en-US" sz="1400" dirty="0">
                <a:solidFill>
                  <a:schemeClr val="lt1"/>
                </a:solidFill>
              </a:rPr>
              <a:t> E. Role of immunotherapy in downsizing hepatocellular carcinoma prior to liver transplantation. World J Transplant. 2022;12(11):331-46.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lt1"/>
                </a:solidFill>
              </a:rPr>
              <a:t> Lu Q, Yan W, Zhu A, </a:t>
            </a:r>
            <a:r>
              <a:rPr lang="en-US" sz="1400" dirty="0" err="1">
                <a:solidFill>
                  <a:schemeClr val="lt1"/>
                </a:solidFill>
              </a:rPr>
              <a:t>Tubin</a:t>
            </a:r>
            <a:r>
              <a:rPr lang="en-US" sz="1400" dirty="0">
                <a:solidFill>
                  <a:schemeClr val="lt1"/>
                </a:solidFill>
              </a:rPr>
              <a:t> S, Mourad WF, Yang J. Combining spatially fractionated radiation therapy (SFRT) and immunotherapy opens new rays of hope for enhancing therapeutic ratio. Clin </a:t>
            </a:r>
            <a:r>
              <a:rPr lang="en-US" sz="1400" dirty="0" err="1">
                <a:solidFill>
                  <a:schemeClr val="lt1"/>
                </a:solidFill>
              </a:rPr>
              <a:t>Transl</a:t>
            </a:r>
            <a:r>
              <a:rPr lang="en-US" sz="1400" dirty="0">
                <a:solidFill>
                  <a:schemeClr val="lt1"/>
                </a:solidFill>
              </a:rPr>
              <a:t> </a:t>
            </a:r>
            <a:r>
              <a:rPr lang="en-US" sz="1400" dirty="0" err="1">
                <a:solidFill>
                  <a:schemeClr val="lt1"/>
                </a:solidFill>
              </a:rPr>
              <a:t>Radiat</a:t>
            </a:r>
            <a:r>
              <a:rPr lang="en-US" sz="1400" dirty="0">
                <a:solidFill>
                  <a:schemeClr val="lt1"/>
                </a:solidFill>
              </a:rPr>
              <a:t> Oncol. 2024;44:100691.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lt1"/>
                </a:solidFill>
              </a:rPr>
              <a:t>Finn RS, </a:t>
            </a:r>
            <a:r>
              <a:rPr lang="en-US" sz="1400" dirty="0" err="1">
                <a:solidFill>
                  <a:schemeClr val="lt1"/>
                </a:solidFill>
              </a:rPr>
              <a:t>Ryoo</a:t>
            </a:r>
            <a:r>
              <a:rPr lang="en-US" sz="1400" dirty="0">
                <a:solidFill>
                  <a:schemeClr val="lt1"/>
                </a:solidFill>
              </a:rPr>
              <a:t> B, Hsu C, Li D, Burgoyne A, Cotter C, et al. Results from the MORPHEUS-liver study: Phase </a:t>
            </a:r>
            <a:r>
              <a:rPr lang="en-US" sz="1400" dirty="0" err="1">
                <a:solidFill>
                  <a:schemeClr val="lt1"/>
                </a:solidFill>
              </a:rPr>
              <a:t>Ib</a:t>
            </a:r>
            <a:r>
              <a:rPr lang="en-US" sz="1400" dirty="0">
                <a:solidFill>
                  <a:schemeClr val="lt1"/>
                </a:solidFill>
              </a:rPr>
              <a:t>/II randomized evaluation of </a:t>
            </a:r>
            <a:r>
              <a:rPr lang="en-US" sz="1400" dirty="0" err="1">
                <a:solidFill>
                  <a:schemeClr val="lt1"/>
                </a:solidFill>
              </a:rPr>
              <a:t>tiragolumab</a:t>
            </a:r>
            <a:r>
              <a:rPr lang="en-US" sz="1400" dirty="0">
                <a:solidFill>
                  <a:schemeClr val="lt1"/>
                </a:solidFill>
              </a:rPr>
              <a:t> (</a:t>
            </a:r>
            <a:r>
              <a:rPr lang="en-US" sz="1400" dirty="0" err="1">
                <a:solidFill>
                  <a:schemeClr val="lt1"/>
                </a:solidFill>
              </a:rPr>
              <a:t>tira</a:t>
            </a:r>
            <a:r>
              <a:rPr lang="en-US" sz="1400" dirty="0">
                <a:solidFill>
                  <a:schemeClr val="lt1"/>
                </a:solidFill>
              </a:rPr>
              <a:t>) in combination with atezolizumab (</a:t>
            </a:r>
            <a:r>
              <a:rPr lang="en-US" sz="1400" dirty="0" err="1">
                <a:solidFill>
                  <a:schemeClr val="lt1"/>
                </a:solidFill>
              </a:rPr>
              <a:t>atezo</a:t>
            </a:r>
            <a:r>
              <a:rPr lang="en-US" sz="1400" dirty="0">
                <a:solidFill>
                  <a:schemeClr val="lt1"/>
                </a:solidFill>
              </a:rPr>
              <a:t>) and bevacizumab (</a:t>
            </a:r>
            <a:r>
              <a:rPr lang="en-US" sz="1400" dirty="0" err="1">
                <a:solidFill>
                  <a:schemeClr val="lt1"/>
                </a:solidFill>
              </a:rPr>
              <a:t>bev</a:t>
            </a:r>
            <a:r>
              <a:rPr lang="en-US" sz="1400" dirty="0">
                <a:solidFill>
                  <a:schemeClr val="lt1"/>
                </a:solidFill>
              </a:rPr>
              <a:t>) in patients with unresectable, locally advanced or metastatic hepatocellular carcinoma (</a:t>
            </a:r>
            <a:r>
              <a:rPr lang="en-US" sz="1400" dirty="0" err="1">
                <a:solidFill>
                  <a:schemeClr val="lt1"/>
                </a:solidFill>
              </a:rPr>
              <a:t>uHCC</a:t>
            </a:r>
            <a:r>
              <a:rPr lang="en-US" sz="1400" dirty="0">
                <a:solidFill>
                  <a:schemeClr val="lt1"/>
                </a:solidFill>
              </a:rPr>
              <a:t>).  2023 ASCO Annual Meeting I; May 31. Journal of Clinical Oncology: ASCO Publications; 2023.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690F8D3-C6C9-40DA-8CE4-DD4522DDB541}"/>
              </a:ext>
            </a:extLst>
          </p:cNvPr>
          <p:cNvSpPr txBox="1">
            <a:spLocks/>
          </p:cNvSpPr>
          <p:nvPr/>
        </p:nvSpPr>
        <p:spPr>
          <a:xfrm>
            <a:off x="973392" y="522359"/>
            <a:ext cx="3965613" cy="685979"/>
          </a:xfrm>
          <a:prstGeom prst="rect">
            <a:avLst/>
          </a:prstGeom>
        </p:spPr>
        <p:txBody>
          <a:bodyPr vert="horz" lIns="0" tIns="45732" rIns="0" bIns="45736" rtlCol="0" anchor="ctr" anchorCtr="0">
            <a:noAutofit/>
          </a:bodyPr>
          <a:lstStyle>
            <a:lvl1pPr marL="0" indent="0" algn="l" defTabSz="914484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41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84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725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968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209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452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693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936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cs typeface="Arial"/>
              </a:rPr>
              <a:t>References</a:t>
            </a:r>
          </a:p>
        </p:txBody>
      </p:sp>
      <p:pic>
        <p:nvPicPr>
          <p:cNvPr id="4" name="Picture 7" descr="Icon&#10;&#10;Description automatically generated">
            <a:extLst>
              <a:ext uri="{FF2B5EF4-FFF2-40B4-BE49-F238E27FC236}">
                <a16:creationId xmlns:a16="http://schemas.microsoft.com/office/drawing/2014/main" id="{AC91C1A5-3A72-9536-5197-1586CD4A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6210300"/>
            <a:ext cx="5524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3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363E972-48E5-CD28-D449-C352DCA8BBAD}"/>
              </a:ext>
            </a:extLst>
          </p:cNvPr>
          <p:cNvSpPr txBox="1">
            <a:spLocks/>
          </p:cNvSpPr>
          <p:nvPr/>
        </p:nvSpPr>
        <p:spPr>
          <a:xfrm>
            <a:off x="973392" y="522359"/>
            <a:ext cx="4982908" cy="685979"/>
          </a:xfrm>
          <a:prstGeom prst="rect">
            <a:avLst/>
          </a:prstGeom>
        </p:spPr>
        <p:txBody>
          <a:bodyPr vert="horz" lIns="0" tIns="45732" rIns="0" bIns="45736" rtlCol="0" anchor="ctr" anchorCtr="0">
            <a:noAutofit/>
          </a:bodyPr>
          <a:lstStyle>
            <a:lvl1pPr marL="0" indent="0" algn="l" defTabSz="914484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41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84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725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968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209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452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693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936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cs typeface="Arial"/>
              </a:rPr>
              <a:t>Background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D79FB6C-13FC-14B6-F29D-A8F6ED812816}"/>
              </a:ext>
            </a:extLst>
          </p:cNvPr>
          <p:cNvSpPr txBox="1">
            <a:spLocks/>
          </p:cNvSpPr>
          <p:nvPr/>
        </p:nvSpPr>
        <p:spPr>
          <a:xfrm>
            <a:off x="750626" y="1501253"/>
            <a:ext cx="11041039" cy="436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63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6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EFEFE"/>
              </a:buClr>
              <a:buSzPts val="2401"/>
              <a:buFont typeface="Arial"/>
              <a:buChar char="•"/>
              <a:defRPr sz="24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001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Arial"/>
                <a:ea typeface="MS PGothic"/>
                <a:cs typeface="Times New Roman"/>
              </a:rPr>
              <a:t>Patients with metastatic hepatocellular carcinoma (HCC) often have a poor prognosis with a five-year survival rate of 2%.</a:t>
            </a:r>
          </a:p>
          <a:p>
            <a:r>
              <a:rPr lang="en-US" sz="2400" dirty="0">
                <a:latin typeface="Arial"/>
                <a:ea typeface="MS PGothic"/>
                <a:cs typeface="Times New Roman"/>
              </a:rPr>
              <a:t>Anti-programmed cell death-1 (PD-1) ligand-1 (atezolizumab) and anti-vascular endothelial growth factor (VEGF) (bevacizumab) are considered standard-of-care, first-line, systemic agents for advanced HCC, yet yield a 27.3% overall response rate and 13.9-month survival rate in patients with a baseline AFP ≥ 400 ng/</a:t>
            </a:r>
            <a:r>
              <a:rPr lang="en-US" sz="2400" dirty="0" err="1">
                <a:latin typeface="Arial"/>
                <a:ea typeface="MS PGothic"/>
                <a:cs typeface="Times New Roman"/>
              </a:rPr>
              <a:t>mL.</a:t>
            </a:r>
            <a:endParaRPr lang="en-US" sz="2400" dirty="0">
              <a:latin typeface="Arial"/>
              <a:ea typeface="MS PGothic"/>
              <a:cs typeface="Times New Roman"/>
            </a:endParaRPr>
          </a:p>
          <a:p>
            <a:r>
              <a:rPr lang="en-US" sz="2400" dirty="0">
                <a:latin typeface="Arial"/>
                <a:ea typeface="MS PGothic"/>
                <a:cs typeface="Times New Roman"/>
              </a:rPr>
              <a:t>Re-challenging HCC with alternate immunotherapy regimens and local therapy after initial immunotherapy failure is not well understood.</a:t>
            </a:r>
            <a:endParaRPr lang="en-US" sz="2400" dirty="0">
              <a:ea typeface="MS PGothic"/>
              <a:cs typeface="Times New Roman"/>
            </a:endParaRPr>
          </a:p>
          <a:p>
            <a:r>
              <a:rPr lang="en-US" sz="2400" dirty="0">
                <a:latin typeface="Arial"/>
                <a:ea typeface="MS PGothic"/>
                <a:cs typeface="Times New Roman"/>
              </a:rPr>
              <a:t> Combination therapies may potentially offer additive or synergistic effects that could benefit patients with challenging disease presentations.</a:t>
            </a:r>
            <a:endParaRPr lang="en-US" sz="2400" dirty="0">
              <a:latin typeface="Arial"/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762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DF2A0-3DE7-9A56-AC3A-D83403096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8D78D-067C-2DBF-1DBB-EEAAA37D0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392" y="1590674"/>
            <a:ext cx="5122608" cy="4389120"/>
          </a:xfrm>
        </p:spPr>
        <p:txBody>
          <a:bodyPr/>
          <a:lstStyle/>
          <a:p>
            <a:r>
              <a:rPr lang="en-US" dirty="0"/>
              <a:t>55-year-old female</a:t>
            </a:r>
          </a:p>
          <a:p>
            <a:r>
              <a:rPr lang="en-US" dirty="0"/>
              <a:t>MASLD without cirrhosis</a:t>
            </a:r>
          </a:p>
          <a:p>
            <a:r>
              <a:rPr lang="en-US" dirty="0"/>
              <a:t>Minimal dyslipidemia</a:t>
            </a:r>
          </a:p>
          <a:p>
            <a:r>
              <a:rPr lang="en-US" dirty="0"/>
              <a:t>ALBI 1, CPA</a:t>
            </a:r>
          </a:p>
          <a:p>
            <a:r>
              <a:rPr lang="en-US" dirty="0"/>
              <a:t>ECOG 0</a:t>
            </a:r>
          </a:p>
          <a:p>
            <a:r>
              <a:rPr lang="en-US" dirty="0"/>
              <a:t>Incidentally discovered 15 cm right hepatic lobe HCC with right renal invasion</a:t>
            </a:r>
          </a:p>
          <a:p>
            <a:r>
              <a:rPr lang="en-US" dirty="0"/>
              <a:t>AFP 169,343 ng/mL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E9202D1-D365-26BD-638C-37D10DE37C9F}"/>
              </a:ext>
            </a:extLst>
          </p:cNvPr>
          <p:cNvSpPr txBox="1">
            <a:spLocks/>
          </p:cNvSpPr>
          <p:nvPr/>
        </p:nvSpPr>
        <p:spPr>
          <a:xfrm>
            <a:off x="973392" y="522359"/>
            <a:ext cx="4982908" cy="685979"/>
          </a:xfrm>
          <a:prstGeom prst="rect">
            <a:avLst/>
          </a:prstGeom>
        </p:spPr>
        <p:txBody>
          <a:bodyPr vert="horz" lIns="0" tIns="45732" rIns="0" bIns="45736" rtlCol="0" anchor="ctr" anchorCtr="0">
            <a:noAutofit/>
          </a:bodyPr>
          <a:lstStyle>
            <a:lvl1pPr marL="0" indent="0" algn="l" defTabSz="914484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41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84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725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968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209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452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693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936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cs typeface="Arial"/>
              </a:rPr>
              <a:t>Clinical Presentation</a:t>
            </a:r>
          </a:p>
        </p:txBody>
      </p:sp>
      <p:pic>
        <p:nvPicPr>
          <p:cNvPr id="9" name="Picture 8" descr="A close-up of an x-ray&#10;&#10;Description automatically generated">
            <a:extLst>
              <a:ext uri="{FF2B5EF4-FFF2-40B4-BE49-F238E27FC236}">
                <a16:creationId xmlns:a16="http://schemas.microsoft.com/office/drawing/2014/main" id="{32ACF3A5-2587-9B67-DEA8-047F6F5FA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2" y="700282"/>
            <a:ext cx="5519755" cy="5457435"/>
          </a:xfrm>
          <a:prstGeom prst="rect">
            <a:avLst/>
          </a:prstGeom>
        </p:spPr>
      </p:pic>
      <p:sp>
        <p:nvSpPr>
          <p:cNvPr id="2" name="Text Box 80">
            <a:extLst>
              <a:ext uri="{FF2B5EF4-FFF2-40B4-BE49-F238E27FC236}">
                <a16:creationId xmlns:a16="http://schemas.microsoft.com/office/drawing/2014/main" id="{E543443E-7153-EFE4-916C-5E982D3D2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543" y="5279511"/>
            <a:ext cx="3484914" cy="8782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349250" tIns="69850" rIns="139700" bIns="69850" anchor="t">
            <a:noAutofit/>
          </a:bodyPr>
          <a:lstStyle>
            <a:lvl1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Initial T1-weighted post-contrast MRI demonstrated a 15 cm centrally necrotic right hepatic lobe HCC with extrahepatic spread.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74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B2C44-8321-22D2-2E65-48665775F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Systemic therapy</a:t>
            </a:r>
          </a:p>
          <a:p>
            <a:r>
              <a:rPr lang="en-US" dirty="0"/>
              <a:t>Resection</a:t>
            </a:r>
          </a:p>
          <a:p>
            <a:r>
              <a:rPr lang="en-US" dirty="0"/>
              <a:t>SBRT</a:t>
            </a:r>
          </a:p>
          <a:p>
            <a:r>
              <a:rPr lang="en-US" dirty="0"/>
              <a:t>Y90</a:t>
            </a:r>
          </a:p>
          <a:p>
            <a:r>
              <a:rPr lang="en-US" dirty="0"/>
              <a:t>TACE</a:t>
            </a:r>
          </a:p>
          <a:p>
            <a:r>
              <a:rPr lang="en-US" dirty="0"/>
              <a:t>Histotripsy</a:t>
            </a:r>
          </a:p>
          <a:p>
            <a:r>
              <a:rPr lang="en-US" dirty="0"/>
              <a:t>Combination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8915589-D7CC-456D-48C7-23571A68B0AF}"/>
              </a:ext>
            </a:extLst>
          </p:cNvPr>
          <p:cNvSpPr txBox="1">
            <a:spLocks/>
          </p:cNvSpPr>
          <p:nvPr/>
        </p:nvSpPr>
        <p:spPr>
          <a:xfrm>
            <a:off x="973392" y="522359"/>
            <a:ext cx="7284783" cy="685979"/>
          </a:xfrm>
          <a:prstGeom prst="rect">
            <a:avLst/>
          </a:prstGeom>
        </p:spPr>
        <p:txBody>
          <a:bodyPr vert="horz" lIns="0" tIns="45732" rIns="0" bIns="45736" rtlCol="0" anchor="ctr" anchorCtr="0">
            <a:noAutofit/>
          </a:bodyPr>
          <a:lstStyle>
            <a:lvl1pPr marL="0" indent="0" algn="l" defTabSz="914484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41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84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725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968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209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452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693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936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i="1" dirty="0">
                <a:solidFill>
                  <a:srgbClr val="FFB898"/>
                </a:solidFill>
                <a:cs typeface="Arial"/>
              </a:rPr>
              <a:t>How would you treat this lesion?</a:t>
            </a:r>
            <a:endParaRPr lang="en-US" i="1" dirty="0">
              <a:solidFill>
                <a:srgbClr val="FFB898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E5218-DDF4-9235-ED80-FC0106B31189}"/>
              </a:ext>
            </a:extLst>
          </p:cNvPr>
          <p:cNvSpPr txBox="1"/>
          <p:nvPr/>
        </p:nvSpPr>
        <p:spPr>
          <a:xfrm>
            <a:off x="5974155" y="2090172"/>
            <a:ext cx="5360157" cy="26776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/>
                <a:ea typeface="MS PGothic"/>
                <a:cs typeface="Times New Roman"/>
              </a:rPr>
              <a:t>Following a multidisciplinary evaluation at a tumor board, the patient was referred to Interventional Radiology to assess her candidacy for neoadjuvant radiation lobectomy as a means of downstaging to surgical resection.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8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684469-C0F9-5D37-4134-F61CA942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shunt is 25%, cannot get to 205 GY</a:t>
            </a:r>
          </a:p>
        </p:txBody>
      </p:sp>
      <p:pic>
        <p:nvPicPr>
          <p:cNvPr id="3" name="Picture 2" descr="A close-up of a radiography&#10;&#10;Description automatically generated">
            <a:extLst>
              <a:ext uri="{FF2B5EF4-FFF2-40B4-BE49-F238E27FC236}">
                <a16:creationId xmlns:a16="http://schemas.microsoft.com/office/drawing/2014/main" id="{913D45A6-A360-8D4F-EF9E-62487B5FD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524" y="1377508"/>
            <a:ext cx="4180952" cy="4676190"/>
          </a:xfrm>
          <a:prstGeom prst="rect">
            <a:avLst/>
          </a:prstGeom>
        </p:spPr>
      </p:pic>
      <p:sp>
        <p:nvSpPr>
          <p:cNvPr id="4" name="Text Box 80">
            <a:extLst>
              <a:ext uri="{FF2B5EF4-FFF2-40B4-BE49-F238E27FC236}">
                <a16:creationId xmlns:a16="http://schemas.microsoft.com/office/drawing/2014/main" id="{0C4460FD-607D-D0B4-66EA-CDD34E6D1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063" y="5887335"/>
            <a:ext cx="6675873" cy="8398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349250" tIns="69850" rIns="139700" bIns="69850" anchor="t">
            <a:noAutofit/>
          </a:bodyPr>
          <a:lstStyle>
            <a:lvl1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Planar scintigraphy after initial mapping with 99Tc-MAA demonstrated substantial radiotracer uptake within the liver as well as the lungs. The calculated LSF was 25%. Green: Liver. Blue: Lung.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1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684469-C0F9-5D37-4134-F61CA942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renal artery cone beam CT</a:t>
            </a:r>
          </a:p>
        </p:txBody>
      </p:sp>
      <p:pic>
        <p:nvPicPr>
          <p:cNvPr id="3" name="Picture 2" descr="A close-up of an x-ray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FCC5F8E6-A289-19AF-F787-EFDF04AF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007" y="1657143"/>
            <a:ext cx="6091985" cy="44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2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B66B-3952-B98C-0CAB-77782D6A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was treated with palliative atezolizumab-bevacizumab for 6 months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EAD1A-C4B2-DC2C-6FBC-5FA1BF0F2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392" y="1727154"/>
            <a:ext cx="10001526" cy="4389120"/>
          </a:xfrm>
        </p:spPr>
        <p:txBody>
          <a:bodyPr/>
          <a:lstStyle/>
          <a:p>
            <a:r>
              <a:rPr lang="en-US" dirty="0"/>
              <a:t>AFP increased to 448,900 ng/mL</a:t>
            </a:r>
          </a:p>
          <a:p>
            <a:r>
              <a:rPr lang="en-US" dirty="0"/>
              <a:t>Tumor increased to 19 cm and invaded the IVC</a:t>
            </a:r>
          </a:p>
          <a:p>
            <a:r>
              <a:rPr lang="en-US" dirty="0"/>
              <a:t>ECOG deteriorated to 2</a:t>
            </a:r>
          </a:p>
          <a:p>
            <a:r>
              <a:rPr lang="en-US" dirty="0"/>
              <a:t>Patient losing weight…</a:t>
            </a:r>
          </a:p>
        </p:txBody>
      </p:sp>
    </p:spTree>
    <p:extLst>
      <p:ext uri="{BB962C8B-B14F-4D97-AF65-F5344CB8AC3E}">
        <p14:creationId xmlns:p14="http://schemas.microsoft.com/office/powerpoint/2010/main" val="280753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B66B-3952-B98C-0CAB-77782D6A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/>
                <a:ea typeface="MS PGothic"/>
                <a:cs typeface="Arial"/>
              </a:rPr>
              <a:t>Given disease progression, the decision was made to rechallenge the patient with an alternate immunotherapy and administer a palliative dose of radioembolization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EAD1A-C4B2-DC2C-6FBC-5FA1BF0F2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392" y="2647665"/>
            <a:ext cx="10001526" cy="3277537"/>
          </a:xfrm>
        </p:spPr>
        <p:txBody>
          <a:bodyPr/>
          <a:lstStyle/>
          <a:p>
            <a:r>
              <a:rPr lang="en-US" sz="2400" dirty="0">
                <a:latin typeface="Arial"/>
                <a:ea typeface="MS PGothic"/>
                <a:cs typeface="Arial"/>
              </a:rPr>
              <a:t>Five days after initiating ipilimumab and nivolumab, the patient underwent radioembolization with a right lobar tumor multicompartment dose of </a:t>
            </a:r>
            <a:r>
              <a:rPr lang="en-US" dirty="0"/>
              <a:t>42 Gy dose (second week 20 </a:t>
            </a:r>
            <a:r>
              <a:rPr lang="en-US" dirty="0" err="1"/>
              <a:t>Gbq</a:t>
            </a:r>
            <a:r>
              <a:rPr lang="en-US" dirty="0"/>
              <a:t> vial) </a:t>
            </a:r>
            <a:r>
              <a:rPr lang="en-US" sz="2400" dirty="0">
                <a:latin typeface="Arial"/>
                <a:ea typeface="MS PGothic"/>
                <a:cs typeface="Arial"/>
              </a:rPr>
              <a:t>using Yttrium-90 (Y90)-containing glass microspheres (</a:t>
            </a:r>
            <a:r>
              <a:rPr lang="en-US" sz="2400" dirty="0" err="1">
                <a:latin typeface="Arial"/>
                <a:ea typeface="MS PGothic"/>
                <a:cs typeface="Arial"/>
              </a:rPr>
              <a:t>Therasphere</a:t>
            </a:r>
            <a:r>
              <a:rPr lang="en-US" sz="2400" dirty="0">
                <a:latin typeface="Arial"/>
                <a:ea typeface="MS PGothic"/>
                <a:cs typeface="Arial"/>
              </a:rPr>
              <a:t>, Boston Scientific, </a:t>
            </a:r>
            <a:r>
              <a:rPr lang="en-US" sz="2400" dirty="0" err="1">
                <a:latin typeface="Arial"/>
                <a:ea typeface="MS PGothic"/>
                <a:cs typeface="Arial"/>
              </a:rPr>
              <a:t>Malborough</a:t>
            </a:r>
            <a:r>
              <a:rPr lang="en-US" sz="2400" dirty="0">
                <a:latin typeface="Arial"/>
                <a:ea typeface="MS PGothic"/>
                <a:cs typeface="Arial"/>
              </a:rPr>
              <a:t>, MA) with 9-day decay. </a:t>
            </a:r>
          </a:p>
          <a:p>
            <a:r>
              <a:rPr lang="en-US" sz="2400" dirty="0">
                <a:latin typeface="Arial"/>
                <a:ea typeface="MS PGothic"/>
                <a:cs typeface="Arial"/>
              </a:rPr>
              <a:t>The estimated lung dose was 19 Gy.</a:t>
            </a:r>
            <a:r>
              <a:rPr lang="en-US" sz="2400" dirty="0">
                <a:latin typeface="Times New Roman"/>
                <a:ea typeface="MS PGothic"/>
                <a:cs typeface="Times New Roman"/>
              </a:rPr>
              <a:t> </a:t>
            </a:r>
            <a:endParaRPr lang="en-US" sz="177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4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plot, line, graphics software&#10;&#10;Description automatically generated">
            <a:extLst>
              <a:ext uri="{FF2B5EF4-FFF2-40B4-BE49-F238E27FC236}">
                <a16:creationId xmlns:a16="http://schemas.microsoft.com/office/drawing/2014/main" id="{58E7D153-D09D-E9F0-8C6A-10A9AE4C4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2632460"/>
            <a:ext cx="5556278" cy="3558444"/>
          </a:xfrm>
          <a:prstGeom prst="rect">
            <a:avLst/>
          </a:prstGeom>
        </p:spPr>
      </p:pic>
      <p:pic>
        <p:nvPicPr>
          <p:cNvPr id="3" name="Picture 2" descr="A close-up of an x-ray&#10;&#10;Description automatically generated">
            <a:extLst>
              <a:ext uri="{FF2B5EF4-FFF2-40B4-BE49-F238E27FC236}">
                <a16:creationId xmlns:a16="http://schemas.microsoft.com/office/drawing/2014/main" id="{574576D1-F81E-3632-2BF4-110324F90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78" y="667095"/>
            <a:ext cx="6123809" cy="5523809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C99FFCE9-AE1F-31B7-4387-ED0F2665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392" y="536576"/>
            <a:ext cx="10001526" cy="587375"/>
          </a:xfrm>
        </p:spPr>
        <p:txBody>
          <a:bodyPr/>
          <a:lstStyle/>
          <a:p>
            <a:r>
              <a:rPr lang="en-US" dirty="0"/>
              <a:t>4 months later…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F0CE8-15F7-ADC8-D9ED-BC5BFB18BDBA}"/>
              </a:ext>
            </a:extLst>
          </p:cNvPr>
          <p:cNvSpPr txBox="1"/>
          <p:nvPr/>
        </p:nvSpPr>
        <p:spPr>
          <a:xfrm>
            <a:off x="330200" y="1524262"/>
            <a:ext cx="5306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ea typeface="MS PGothic"/>
                <a:cs typeface="Times New Roman"/>
              </a:rPr>
              <a:t>AFP decreased to 64 ng/mL and the patient’s performance improved to ECOG 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 Box 80">
            <a:extLst>
              <a:ext uri="{FF2B5EF4-FFF2-40B4-BE49-F238E27FC236}">
                <a16:creationId xmlns:a16="http://schemas.microsoft.com/office/drawing/2014/main" id="{6A2A8FE9-89E7-D044-F5A9-9A4E349A6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431" y="5187688"/>
            <a:ext cx="5538370" cy="10032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square" lIns="349250" tIns="69850" rIns="139700" bIns="69850" anchor="t">
            <a:noAutofit/>
          </a:bodyPr>
          <a:lstStyle>
            <a:lvl1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26384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2638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T1-weighted post-contrast MRI four months after combination therapy demonstrated positive treatment response with tumor now decreased in size with a maximum diameter of 11.5 cm and no residual concerning enhancement within the mass.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73168"/>
      </p:ext>
    </p:extLst>
  </p:cSld>
  <p:clrMapOvr>
    <a:masterClrMapping/>
  </p:clrMapOvr>
</p:sld>
</file>

<file path=ppt/theme/theme1.xml><?xml version="1.0" encoding="utf-8"?>
<a:theme xmlns:a="http://schemas.openxmlformats.org/drawingml/2006/main" name="2020_MC_White (12-28-2020)">
  <a:themeElements>
    <a:clrScheme name="2020_MC_Black">
      <a:dk1>
        <a:srgbClr val="000000"/>
      </a:dk1>
      <a:lt1>
        <a:srgbClr val="FFFFFF"/>
      </a:lt1>
      <a:dk2>
        <a:srgbClr val="0057B8"/>
      </a:dk2>
      <a:lt2>
        <a:srgbClr val="D2D2D2"/>
      </a:lt2>
      <a:accent1>
        <a:srgbClr val="009CDE"/>
      </a:accent1>
      <a:accent2>
        <a:srgbClr val="FFC845"/>
      </a:accent2>
      <a:accent3>
        <a:srgbClr val="FE5000"/>
      </a:accent3>
      <a:accent4>
        <a:srgbClr val="00873E"/>
      </a:accent4>
      <a:accent5>
        <a:srgbClr val="8246AF"/>
      </a:accent5>
      <a:accent6>
        <a:srgbClr val="9CDBD9"/>
      </a:accent6>
      <a:hlink>
        <a:srgbClr val="009CDE"/>
      </a:hlink>
      <a:folHlink>
        <a:srgbClr val="A8A8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372f5f-8e19-4efb-8afe-8eac20a980c4}" enabled="1" method="Standard" siteId="{a25fff9c-3f63-4fb2-9a8a-d9bdd0321f9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1146</Words>
  <Application>Microsoft Office PowerPoint</Application>
  <PresentationFormat>Widescreen</PresentationFormat>
  <Paragraphs>73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Arial Narrow</vt:lpstr>
      <vt:lpstr>MS PGothic</vt:lpstr>
      <vt:lpstr>Times New Roman</vt:lpstr>
      <vt:lpstr>2020_MC_White (12-28-2020)</vt:lpstr>
      <vt:lpstr>PowerPoint Presentation</vt:lpstr>
      <vt:lpstr>PowerPoint Presentation</vt:lpstr>
      <vt:lpstr>PowerPoint Presentation</vt:lpstr>
      <vt:lpstr>PowerPoint Presentation</vt:lpstr>
      <vt:lpstr>Lung shunt is 25%, cannot get to 205 GY</vt:lpstr>
      <vt:lpstr>Right renal artery cone beam CT</vt:lpstr>
      <vt:lpstr>Patient was treated with palliative atezolizumab-bevacizumab for 6 months</vt:lpstr>
      <vt:lpstr>Given disease progression, the decision was made to rechallenge the patient with an alternate immunotherapy and administer a palliative dose of radioembolization</vt:lpstr>
      <vt:lpstr>4 months later…</vt:lpstr>
      <vt:lpstr>Patient underwent successful en-bloc right hepatectomy, nephrectomy, and adrenalectomy with local lymph node resection 5 months later</vt:lpstr>
      <vt:lpstr>The patient remains on maintenance nivolumab and has had no evidence of disease recurrence 16 months after resection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la Garza-Ramos, Cynthia C., M.D.</dc:creator>
  <cp:lastModifiedBy>De la Garza-Ramos, Cynthia C., M.D.</cp:lastModifiedBy>
  <cp:revision>38</cp:revision>
  <dcterms:created xsi:type="dcterms:W3CDTF">2022-04-11T21:18:31Z</dcterms:created>
  <dcterms:modified xsi:type="dcterms:W3CDTF">2025-01-07T10:44:40Z</dcterms:modified>
</cp:coreProperties>
</file>